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Playfair Display"/>
      <p:regular r:id="rId40"/>
      <p:bold r:id="rId41"/>
      <p:italic r:id="rId42"/>
      <p:boldItalic r:id="rId43"/>
    </p:embeddedFont>
    <p:embeddedFont>
      <p:font typeface="Lato"/>
      <p:regular r:id="rId44"/>
      <p:bold r:id="rId45"/>
      <p:italic r:id="rId46"/>
      <p:boldItalic r:id="rId47"/>
    </p:embeddedFont>
    <p:embeddedFont>
      <p:font typeface="Inter Tight"/>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2F5688C-13A6-4A7E-BDD3-B873857768C3}">
  <a:tblStyle styleId="{52F5688C-13A6-4A7E-BDD3-B873857768C3}"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layfairDisplay-regular.fntdata"/><Relationship Id="rId42" Type="http://schemas.openxmlformats.org/officeDocument/2006/relationships/font" Target="fonts/PlayfairDisplay-italic.fntdata"/><Relationship Id="rId41" Type="http://schemas.openxmlformats.org/officeDocument/2006/relationships/font" Target="fonts/PlayfairDisplay-bold.fntdata"/><Relationship Id="rId44" Type="http://schemas.openxmlformats.org/officeDocument/2006/relationships/font" Target="fonts/Lato-regular.fntdata"/><Relationship Id="rId43" Type="http://schemas.openxmlformats.org/officeDocument/2006/relationships/font" Target="fonts/PlayfairDisplay-boldItalic.fntdata"/><Relationship Id="rId46" Type="http://schemas.openxmlformats.org/officeDocument/2006/relationships/font" Target="fonts/Lato-italic.fntdata"/><Relationship Id="rId45"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InterTight-regular.fntdata"/><Relationship Id="rId47" Type="http://schemas.openxmlformats.org/officeDocument/2006/relationships/font" Target="fonts/Lato-boldItalic.fntdata"/><Relationship Id="rId49" Type="http://schemas.openxmlformats.org/officeDocument/2006/relationships/font" Target="fonts/InterTight-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InterTight-boldItalic.fntdata"/><Relationship Id="rId50" Type="http://schemas.openxmlformats.org/officeDocument/2006/relationships/font" Target="fonts/InterTight-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af5ccea724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af5ccea724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af5ccea724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af5ccea724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af5ccea72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af5ccea72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af5ccea72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af5ccea724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af3e150b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af3e150b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af3e150b8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af3e150b8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917c374096_0_26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917c374096_0_2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af3e150b81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af3e150b81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af3e150b81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af3e150b81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af3e150b81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af3e150b81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917c374096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917c374096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af3e150b81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af3e150b81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917c374096_0_26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917c374096_0_2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af3e150b81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af3e150b81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af3e150b81_1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af3e150b81_1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af3e150b81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af3e150b81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af3e150b81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af3e150b81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af3e150b81_1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3af3e150b81_1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af3e150b81_1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af3e150b81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af3e150b81_1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3af3e150b81_1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af5ccea724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af5ccea724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917c374096_0_2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917c374096_0_2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af5ccea724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af5ccea724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af5ccea724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af5ccea72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af5ccea72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af5ccea72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af5ccea724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af5ccea724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152C33"/>
                </a:solidFill>
                <a:latin typeface="Lato"/>
                <a:ea typeface="Lato"/>
                <a:cs typeface="Lato"/>
                <a:sym typeface="Lato"/>
              </a:rPr>
              <a:t>Which modeling approach best predicts blood lactate levels from non-invasive physiological data: a linear or non-linear framework?</a:t>
            </a:r>
            <a:endParaRPr sz="2400">
              <a:solidFill>
                <a:srgbClr val="152C33"/>
              </a:solidFill>
              <a:latin typeface="Lato"/>
              <a:ea typeface="Lato"/>
              <a:cs typeface="Lato"/>
              <a:sym typeface="Lato"/>
            </a:endParaRPr>
          </a:p>
          <a:p>
            <a:pPr indent="0" lvl="0" marL="0" rtl="0" algn="ctr">
              <a:spcBef>
                <a:spcPts val="1000"/>
              </a:spcBef>
              <a:spcAft>
                <a:spcPts val="0"/>
              </a:spcAft>
              <a:buNone/>
            </a:pPr>
            <a:r>
              <a:t/>
            </a:r>
            <a:endParaRPr sz="2400">
              <a:solidFill>
                <a:srgbClr val="152C33"/>
              </a:solidFill>
              <a:latin typeface="Lato"/>
              <a:ea typeface="Lato"/>
              <a:cs typeface="Lato"/>
              <a:sym typeface="Lato"/>
            </a:endParaRPr>
          </a:p>
          <a:p>
            <a:pPr indent="-381000" lvl="0" marL="457200" rtl="0" algn="ctr">
              <a:spcBef>
                <a:spcPts val="1000"/>
              </a:spcBef>
              <a:spcAft>
                <a:spcPts val="0"/>
              </a:spcAft>
              <a:buClr>
                <a:srgbClr val="152C33"/>
              </a:buClr>
              <a:buSzPts val="2400"/>
              <a:buFont typeface="Lato"/>
              <a:buChar char="-"/>
            </a:pPr>
            <a:r>
              <a:rPr lang="en" sz="2400">
                <a:solidFill>
                  <a:srgbClr val="152C33"/>
                </a:solidFill>
                <a:latin typeface="Lato"/>
                <a:ea typeface="Lato"/>
                <a:cs typeface="Lato"/>
                <a:sym typeface="Lato"/>
              </a:rPr>
              <a:t>nonlinear, ensemble learning methods</a:t>
            </a:r>
            <a:endParaRPr sz="2400">
              <a:solidFill>
                <a:srgbClr val="152C33"/>
              </a:solidFill>
              <a:latin typeface="Lato"/>
              <a:ea typeface="Lato"/>
              <a:cs typeface="Lato"/>
              <a:sym typeface="Lato"/>
            </a:endParaRPr>
          </a:p>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917c374096_0_25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917c374096_0_25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endurance sports, the gold standard for measuring fatigue is the blood lactate test. It’s a reliable indicator of how an the body responds to intense effort—but it comes with a major drawback: it requires drawing blood which is messy, time-consuming, and disruptive to training.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same time, athletes already generate a plenty of performance data from wearable devices—things like heart rate, cadence, and power output. These metrics are easy to capture continuously and non-invasively. But blood lactate, despite being so valuable, isn’t directly measured by any wearable technology.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gap raises an important question: Can we estimate blood lactate levels without ever drawing blood?</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917c374096_0_25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917c374096_0_2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Thus, o</a:t>
            </a:r>
            <a:r>
              <a:rPr lang="en">
                <a:solidFill>
                  <a:schemeClr val="dk1"/>
                </a:solidFill>
              </a:rPr>
              <a:t>ur project aims to identify which modeling approach is most effective at predicting blood lactate levels over time using only non-invasive data.</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917c374096_0_7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917c374096_0_7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917c374096_0_25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917c374096_0_2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af3e150b8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af3e150b8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af3e150b81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af3e150b81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Our hierarchical clustered correlation heatmap highlights several clear structure patterns in the data.</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 Heart rate, respiratory frequency (`rf`), cadence, and power cluster together. his reflects a shared underlying exercise intensity signal. As workload increases, these physiological measures tend to rise in tandem (e.g., heart rate–rf ≈ 0.75, cadence–power ≈ 0.67).</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 Time and lactate form a separate cluster with a moderately strong positive correlation (≈ 0.58). This indicating that lactate accumulation increases over the course of the workout, consistent with fatigue and metabolic by-product build-up during sustained effort.</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 Saturation stands apart from most variables and is negatively correlated with time (≈ −0.62) and lactate (≈ −0.41). This suggests that oxygen saturation tends to decline as exercise progresses and lactate rises.</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The structure reinforces the idea that while multiple predictors reflect a common intensity dimension, lactate and saturation capture downstream physiological consequences over time, motivating models that allow time-dependent structure and partial pooling (e.g., hierarchical effects by day in `Section 6`) rather than treating all predictors as independent signals.</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spcBef>
                <a:spcPts val="0"/>
              </a:spcBef>
              <a:spcAft>
                <a:spcPts val="0"/>
              </a:spcAft>
              <a:buNone/>
            </a:pPr>
            <a:r>
              <a:t/>
            </a:r>
            <a:endParaRPr sz="1200">
              <a:solidFill>
                <a:schemeClr val="dk1"/>
              </a:solidFill>
              <a:highlight>
                <a:srgbClr val="FFFFFF"/>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bit.ly/3A1uf1Q" TargetMode="External"/><Relationship Id="rId4" Type="http://schemas.openxmlformats.org/officeDocument/2006/relationships/hyperlink" Target="http://bit.ly/2TtBD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grpSp>
        <p:nvGrpSpPr>
          <p:cNvPr id="11" name="Google Shape;11;p2"/>
          <p:cNvGrpSpPr/>
          <p:nvPr/>
        </p:nvGrpSpPr>
        <p:grpSpPr>
          <a:xfrm>
            <a:off x="-1428750" y="-2489450"/>
            <a:ext cx="13306424" cy="9434299"/>
            <a:chOff x="-1428750" y="-2489450"/>
            <a:chExt cx="13306424" cy="9434299"/>
          </a:xfrm>
        </p:grpSpPr>
        <p:pic>
          <p:nvPicPr>
            <p:cNvPr id="12" name="Google Shape;12;p2"/>
            <p:cNvPicPr preferRelativeResize="0"/>
            <p:nvPr/>
          </p:nvPicPr>
          <p:blipFill>
            <a:blip r:embed="rId2">
              <a:alphaModFix amt="80000"/>
            </a:blip>
            <a:stretch>
              <a:fillRect/>
            </a:stretch>
          </p:blipFill>
          <p:spPr>
            <a:xfrm>
              <a:off x="-1428750" y="1344150"/>
              <a:ext cx="5143499" cy="5143499"/>
            </a:xfrm>
            <a:prstGeom prst="rect">
              <a:avLst/>
            </a:prstGeom>
            <a:noFill/>
            <a:ln>
              <a:noFill/>
            </a:ln>
          </p:spPr>
        </p:pic>
        <p:pic>
          <p:nvPicPr>
            <p:cNvPr id="13" name="Google Shape;13;p2"/>
            <p:cNvPicPr preferRelativeResize="0"/>
            <p:nvPr/>
          </p:nvPicPr>
          <p:blipFill>
            <a:blip r:embed="rId2">
              <a:alphaModFix amt="80000"/>
            </a:blip>
            <a:stretch>
              <a:fillRect/>
            </a:stretch>
          </p:blipFill>
          <p:spPr>
            <a:xfrm flipH="1">
              <a:off x="6734175" y="1801350"/>
              <a:ext cx="5143499" cy="5143499"/>
            </a:xfrm>
            <a:prstGeom prst="rect">
              <a:avLst/>
            </a:prstGeom>
            <a:noFill/>
            <a:ln>
              <a:noFill/>
            </a:ln>
          </p:spPr>
        </p:pic>
        <p:pic>
          <p:nvPicPr>
            <p:cNvPr id="14" name="Google Shape;14;p2"/>
            <p:cNvPicPr preferRelativeResize="0"/>
            <p:nvPr/>
          </p:nvPicPr>
          <p:blipFill>
            <a:blip r:embed="rId2">
              <a:alphaModFix amt="80000"/>
            </a:blip>
            <a:stretch>
              <a:fillRect/>
            </a:stretch>
          </p:blipFill>
          <p:spPr>
            <a:xfrm rot="10800000">
              <a:off x="4248150" y="-2489450"/>
              <a:ext cx="5143499" cy="5143499"/>
            </a:xfrm>
            <a:prstGeom prst="rect">
              <a:avLst/>
            </a:prstGeom>
            <a:noFill/>
            <a:ln>
              <a:noFill/>
            </a:ln>
          </p:spPr>
        </p:pic>
      </p:grpSp>
      <p:sp>
        <p:nvSpPr>
          <p:cNvPr id="15" name="Google Shape;15;p2"/>
          <p:cNvSpPr txBox="1"/>
          <p:nvPr>
            <p:ph type="ctrTitle"/>
          </p:nvPr>
        </p:nvSpPr>
        <p:spPr>
          <a:xfrm>
            <a:off x="713225" y="920500"/>
            <a:ext cx="6838800" cy="1785600"/>
          </a:xfrm>
          <a:prstGeom prst="rect">
            <a:avLst/>
          </a:prstGeom>
        </p:spPr>
        <p:txBody>
          <a:bodyPr anchorCtr="0" anchor="b" bIns="91425" lIns="91425" spcFirstLastPara="1" rIns="91425" wrap="square" tIns="91425">
            <a:noAutofit/>
          </a:bodyPr>
          <a:lstStyle>
            <a:lvl1pPr lvl="0">
              <a:lnSpc>
                <a:spcPct val="80000"/>
              </a:lnSpc>
              <a:spcBef>
                <a:spcPts val="0"/>
              </a:spcBef>
              <a:spcAft>
                <a:spcPts val="0"/>
              </a:spcAft>
              <a:buClr>
                <a:srgbClr val="191919"/>
              </a:buClr>
              <a:buSzPts val="5200"/>
              <a:buFont typeface="Playfair Display"/>
              <a:buNone/>
              <a:defRPr sz="6500"/>
            </a:lvl1pPr>
            <a:lvl2pPr lvl="1"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2pPr>
            <a:lvl3pPr lvl="2"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3pPr>
            <a:lvl4pPr lvl="3"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4pPr>
            <a:lvl5pPr lvl="4"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5pPr>
            <a:lvl6pPr lvl="5"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6pPr>
            <a:lvl7pPr lvl="6"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7pPr>
            <a:lvl8pPr lvl="7"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8pPr>
            <a:lvl9pPr lvl="8" algn="ctr">
              <a:spcBef>
                <a:spcPts val="0"/>
              </a:spcBef>
              <a:spcAft>
                <a:spcPts val="0"/>
              </a:spcAft>
              <a:buClr>
                <a:srgbClr val="191919"/>
              </a:buClr>
              <a:buSzPts val="5200"/>
              <a:buFont typeface="Playfair Display"/>
              <a:buNone/>
              <a:defRPr sz="5200">
                <a:solidFill>
                  <a:srgbClr val="191919"/>
                </a:solidFill>
                <a:latin typeface="Playfair Display"/>
                <a:ea typeface="Playfair Display"/>
                <a:cs typeface="Playfair Display"/>
                <a:sym typeface="Playfair Display"/>
              </a:defRPr>
            </a:lvl9pPr>
          </a:lstStyle>
          <a:p/>
        </p:txBody>
      </p:sp>
      <p:sp>
        <p:nvSpPr>
          <p:cNvPr id="16" name="Google Shape;16;p2"/>
          <p:cNvSpPr txBox="1"/>
          <p:nvPr>
            <p:ph idx="1" type="subTitle"/>
          </p:nvPr>
        </p:nvSpPr>
        <p:spPr>
          <a:xfrm>
            <a:off x="3901975" y="3791900"/>
            <a:ext cx="4528800" cy="431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200"/>
              <a:buFont typeface="Lato"/>
              <a:buNone/>
              <a:defRPr sz="1600">
                <a:solidFill>
                  <a:schemeClr val="dk1"/>
                </a:solidFill>
                <a:latin typeface="Lato"/>
                <a:ea typeface="Lato"/>
                <a:cs typeface="Lato"/>
                <a:sym typeface="Lato"/>
              </a:defRPr>
            </a:lvl1pPr>
            <a:lvl2pPr lvl="1" algn="ctr">
              <a:lnSpc>
                <a:spcPct val="100000"/>
              </a:lnSpc>
              <a:spcBef>
                <a:spcPts val="0"/>
              </a:spcBef>
              <a:spcAft>
                <a:spcPts val="0"/>
              </a:spcAft>
              <a:buSzPts val="1800"/>
              <a:buFont typeface="Lato"/>
              <a:buNone/>
              <a:defRPr sz="1800">
                <a:latin typeface="Lato"/>
                <a:ea typeface="Lato"/>
                <a:cs typeface="Lato"/>
                <a:sym typeface="Lato"/>
              </a:defRPr>
            </a:lvl2pPr>
            <a:lvl3pPr lvl="2" algn="ctr">
              <a:lnSpc>
                <a:spcPct val="100000"/>
              </a:lnSpc>
              <a:spcBef>
                <a:spcPts val="0"/>
              </a:spcBef>
              <a:spcAft>
                <a:spcPts val="0"/>
              </a:spcAft>
              <a:buSzPts val="1800"/>
              <a:buFont typeface="Lato"/>
              <a:buNone/>
              <a:defRPr sz="1800">
                <a:latin typeface="Lato"/>
                <a:ea typeface="Lato"/>
                <a:cs typeface="Lato"/>
                <a:sym typeface="Lato"/>
              </a:defRPr>
            </a:lvl3pPr>
            <a:lvl4pPr lvl="3" algn="ctr">
              <a:lnSpc>
                <a:spcPct val="100000"/>
              </a:lnSpc>
              <a:spcBef>
                <a:spcPts val="0"/>
              </a:spcBef>
              <a:spcAft>
                <a:spcPts val="0"/>
              </a:spcAft>
              <a:buSzPts val="1800"/>
              <a:buFont typeface="Lato"/>
              <a:buNone/>
              <a:defRPr sz="1800">
                <a:latin typeface="Lato"/>
                <a:ea typeface="Lato"/>
                <a:cs typeface="Lato"/>
                <a:sym typeface="Lato"/>
              </a:defRPr>
            </a:lvl4pPr>
            <a:lvl5pPr lvl="4" algn="ctr">
              <a:lnSpc>
                <a:spcPct val="100000"/>
              </a:lnSpc>
              <a:spcBef>
                <a:spcPts val="0"/>
              </a:spcBef>
              <a:spcAft>
                <a:spcPts val="0"/>
              </a:spcAft>
              <a:buSzPts val="1800"/>
              <a:buFont typeface="Lato"/>
              <a:buNone/>
              <a:defRPr sz="1800">
                <a:latin typeface="Lato"/>
                <a:ea typeface="Lato"/>
                <a:cs typeface="Lato"/>
                <a:sym typeface="Lato"/>
              </a:defRPr>
            </a:lvl5pPr>
            <a:lvl6pPr lvl="5" algn="ctr">
              <a:lnSpc>
                <a:spcPct val="100000"/>
              </a:lnSpc>
              <a:spcBef>
                <a:spcPts val="0"/>
              </a:spcBef>
              <a:spcAft>
                <a:spcPts val="0"/>
              </a:spcAft>
              <a:buSzPts val="1800"/>
              <a:buFont typeface="Lato"/>
              <a:buNone/>
              <a:defRPr sz="1800">
                <a:latin typeface="Lato"/>
                <a:ea typeface="Lato"/>
                <a:cs typeface="Lato"/>
                <a:sym typeface="Lato"/>
              </a:defRPr>
            </a:lvl6pPr>
            <a:lvl7pPr lvl="6" algn="ctr">
              <a:lnSpc>
                <a:spcPct val="100000"/>
              </a:lnSpc>
              <a:spcBef>
                <a:spcPts val="0"/>
              </a:spcBef>
              <a:spcAft>
                <a:spcPts val="0"/>
              </a:spcAft>
              <a:buSzPts val="1800"/>
              <a:buFont typeface="Lato"/>
              <a:buNone/>
              <a:defRPr sz="1800">
                <a:latin typeface="Lato"/>
                <a:ea typeface="Lato"/>
                <a:cs typeface="Lato"/>
                <a:sym typeface="Lato"/>
              </a:defRPr>
            </a:lvl7pPr>
            <a:lvl8pPr lvl="7" algn="ctr">
              <a:lnSpc>
                <a:spcPct val="100000"/>
              </a:lnSpc>
              <a:spcBef>
                <a:spcPts val="0"/>
              </a:spcBef>
              <a:spcAft>
                <a:spcPts val="0"/>
              </a:spcAft>
              <a:buSzPts val="1800"/>
              <a:buFont typeface="Lato"/>
              <a:buNone/>
              <a:defRPr sz="1800">
                <a:latin typeface="Lato"/>
                <a:ea typeface="Lato"/>
                <a:cs typeface="Lato"/>
                <a:sym typeface="Lato"/>
              </a:defRPr>
            </a:lvl8pPr>
            <a:lvl9pPr lvl="8" algn="ctr">
              <a:lnSpc>
                <a:spcPct val="100000"/>
              </a:lnSpc>
              <a:spcBef>
                <a:spcPts val="0"/>
              </a:spcBef>
              <a:spcAft>
                <a:spcPts val="0"/>
              </a:spcAft>
              <a:buSzPts val="1800"/>
              <a:buFont typeface="Lato"/>
              <a:buNone/>
              <a:defRPr sz="1800">
                <a:latin typeface="Lato"/>
                <a:ea typeface="Lato"/>
                <a:cs typeface="Lato"/>
                <a:sym typeface="Lato"/>
              </a:defRPr>
            </a:lvl9pPr>
          </a:lstStyle>
          <a:p/>
        </p:txBody>
      </p:sp>
      <p:sp>
        <p:nvSpPr>
          <p:cNvPr id="17" name="Google Shape;17;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 name="Google Shape;18;p2"/>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3" name="Shape 83"/>
        <p:cNvGrpSpPr/>
        <p:nvPr/>
      </p:nvGrpSpPr>
      <p:grpSpPr>
        <a:xfrm>
          <a:off x="0" y="0"/>
          <a:ext cx="0" cy="0"/>
          <a:chOff x="0" y="0"/>
          <a:chExt cx="0" cy="0"/>
        </a:xfrm>
      </p:grpSpPr>
      <p:grpSp>
        <p:nvGrpSpPr>
          <p:cNvPr id="84" name="Google Shape;84;p11"/>
          <p:cNvGrpSpPr/>
          <p:nvPr/>
        </p:nvGrpSpPr>
        <p:grpSpPr>
          <a:xfrm>
            <a:off x="-1809750" y="-3038600"/>
            <a:ext cx="11655283" cy="9678649"/>
            <a:chOff x="-1809750" y="-3038600"/>
            <a:chExt cx="11655283" cy="9678649"/>
          </a:xfrm>
        </p:grpSpPr>
        <p:pic>
          <p:nvPicPr>
            <p:cNvPr id="85" name="Google Shape;85;p11"/>
            <p:cNvPicPr preferRelativeResize="0"/>
            <p:nvPr/>
          </p:nvPicPr>
          <p:blipFill>
            <a:blip r:embed="rId2">
              <a:alphaModFix amt="80000"/>
            </a:blip>
            <a:stretch>
              <a:fillRect/>
            </a:stretch>
          </p:blipFill>
          <p:spPr>
            <a:xfrm>
              <a:off x="-514350" y="1496550"/>
              <a:ext cx="5143499" cy="5143499"/>
            </a:xfrm>
            <a:prstGeom prst="rect">
              <a:avLst/>
            </a:prstGeom>
            <a:noFill/>
            <a:ln>
              <a:noFill/>
            </a:ln>
          </p:spPr>
        </p:pic>
        <p:pic>
          <p:nvPicPr>
            <p:cNvPr id="86" name="Google Shape;86;p11"/>
            <p:cNvPicPr preferRelativeResize="0"/>
            <p:nvPr/>
          </p:nvPicPr>
          <p:blipFill>
            <a:blip r:embed="rId2">
              <a:alphaModFix amt="80000"/>
            </a:blip>
            <a:stretch>
              <a:fillRect/>
            </a:stretch>
          </p:blipFill>
          <p:spPr>
            <a:xfrm flipH="1" rot="10800000">
              <a:off x="-1809750" y="-3038600"/>
              <a:ext cx="5143499" cy="5143499"/>
            </a:xfrm>
            <a:prstGeom prst="rect">
              <a:avLst/>
            </a:prstGeom>
            <a:noFill/>
            <a:ln>
              <a:noFill/>
            </a:ln>
          </p:spPr>
        </p:pic>
        <p:pic>
          <p:nvPicPr>
            <p:cNvPr id="87" name="Google Shape;87;p11"/>
            <p:cNvPicPr preferRelativeResize="0"/>
            <p:nvPr/>
          </p:nvPicPr>
          <p:blipFill>
            <a:blip r:embed="rId2">
              <a:alphaModFix amt="80000"/>
            </a:blip>
            <a:stretch>
              <a:fillRect/>
            </a:stretch>
          </p:blipFill>
          <p:spPr>
            <a:xfrm rot="10248660">
              <a:off x="4324348" y="-1003551"/>
              <a:ext cx="5143501" cy="5143501"/>
            </a:xfrm>
            <a:prstGeom prst="rect">
              <a:avLst/>
            </a:prstGeom>
            <a:noFill/>
            <a:ln>
              <a:noFill/>
            </a:ln>
          </p:spPr>
        </p:pic>
      </p:grpSp>
      <p:sp>
        <p:nvSpPr>
          <p:cNvPr id="88" name="Google Shape;88;p11"/>
          <p:cNvSpPr txBox="1"/>
          <p:nvPr>
            <p:ph hasCustomPrompt="1" type="title"/>
          </p:nvPr>
        </p:nvSpPr>
        <p:spPr>
          <a:xfrm>
            <a:off x="1605650" y="920500"/>
            <a:ext cx="6576000" cy="1108200"/>
          </a:xfrm>
          <a:prstGeom prst="rect">
            <a:avLst/>
          </a:prstGeom>
        </p:spPr>
        <p:txBody>
          <a:bodyPr anchorCtr="0" anchor="b" bIns="91425" lIns="91425" spcFirstLastPara="1" rIns="91425" wrap="square" tIns="91425">
            <a:noAutofit/>
          </a:bodyPr>
          <a:lstStyle>
            <a:lvl1pPr lvl="0">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89" name="Google Shape;89;p11"/>
          <p:cNvSpPr txBox="1"/>
          <p:nvPr>
            <p:ph idx="1" type="subTitle"/>
          </p:nvPr>
        </p:nvSpPr>
        <p:spPr>
          <a:xfrm>
            <a:off x="1854775" y="3791900"/>
            <a:ext cx="6576000" cy="431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sp>
        <p:nvSpPr>
          <p:cNvPr id="90" name="Google Shape;90;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1" name="Google Shape;91;p11"/>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2" name="Shape 92"/>
        <p:cNvGrpSpPr/>
        <p:nvPr/>
      </p:nvGrpSpPr>
      <p:grpSpPr>
        <a:xfrm>
          <a:off x="0" y="0"/>
          <a:ext cx="0" cy="0"/>
          <a:chOff x="0" y="0"/>
          <a:chExt cx="0" cy="0"/>
        </a:xfrm>
      </p:grpSpPr>
      <p:sp>
        <p:nvSpPr>
          <p:cNvPr id="93" name="Google Shape;93;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4" name="Google Shape;94;p12"/>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95" name="Shape 95"/>
        <p:cNvGrpSpPr/>
        <p:nvPr/>
      </p:nvGrpSpPr>
      <p:grpSpPr>
        <a:xfrm>
          <a:off x="0" y="0"/>
          <a:ext cx="0" cy="0"/>
          <a:chOff x="0" y="0"/>
          <a:chExt cx="0" cy="0"/>
        </a:xfrm>
      </p:grpSpPr>
      <p:grpSp>
        <p:nvGrpSpPr>
          <p:cNvPr id="96" name="Google Shape;96;p13"/>
          <p:cNvGrpSpPr/>
          <p:nvPr/>
        </p:nvGrpSpPr>
        <p:grpSpPr>
          <a:xfrm>
            <a:off x="-2647950" y="277350"/>
            <a:ext cx="14373224" cy="6972299"/>
            <a:chOff x="-2647950" y="277350"/>
            <a:chExt cx="14373224" cy="6972299"/>
          </a:xfrm>
        </p:grpSpPr>
        <p:pic>
          <p:nvPicPr>
            <p:cNvPr id="97" name="Google Shape;97;p13"/>
            <p:cNvPicPr preferRelativeResize="0"/>
            <p:nvPr/>
          </p:nvPicPr>
          <p:blipFill>
            <a:blip r:embed="rId2">
              <a:alphaModFix amt="80000"/>
            </a:blip>
            <a:stretch>
              <a:fillRect/>
            </a:stretch>
          </p:blipFill>
          <p:spPr>
            <a:xfrm flipH="1">
              <a:off x="6581775" y="277350"/>
              <a:ext cx="5143499" cy="5143499"/>
            </a:xfrm>
            <a:prstGeom prst="rect">
              <a:avLst/>
            </a:prstGeom>
            <a:noFill/>
            <a:ln>
              <a:noFill/>
            </a:ln>
          </p:spPr>
        </p:pic>
        <p:pic>
          <p:nvPicPr>
            <p:cNvPr id="98" name="Google Shape;98;p13"/>
            <p:cNvPicPr preferRelativeResize="0"/>
            <p:nvPr/>
          </p:nvPicPr>
          <p:blipFill>
            <a:blip r:embed="rId2">
              <a:alphaModFix amt="80000"/>
            </a:blip>
            <a:stretch>
              <a:fillRect/>
            </a:stretch>
          </p:blipFill>
          <p:spPr>
            <a:xfrm>
              <a:off x="-2647950" y="2106150"/>
              <a:ext cx="5143499" cy="5143499"/>
            </a:xfrm>
            <a:prstGeom prst="rect">
              <a:avLst/>
            </a:prstGeom>
            <a:noFill/>
            <a:ln>
              <a:noFill/>
            </a:ln>
          </p:spPr>
        </p:pic>
      </p:grpSp>
      <p:sp>
        <p:nvSpPr>
          <p:cNvPr id="99" name="Google Shape;99;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0" name="Google Shape;100;p13"/>
          <p:cNvSpPr txBox="1"/>
          <p:nvPr>
            <p:ph hasCustomPrompt="1" idx="2" type="title"/>
          </p:nvPr>
        </p:nvSpPr>
        <p:spPr>
          <a:xfrm>
            <a:off x="716609" y="1479350"/>
            <a:ext cx="912900" cy="492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1" name="Google Shape;101;p13"/>
          <p:cNvSpPr txBox="1"/>
          <p:nvPr>
            <p:ph hasCustomPrompt="1" idx="3" type="title"/>
          </p:nvPr>
        </p:nvSpPr>
        <p:spPr>
          <a:xfrm>
            <a:off x="4605961" y="1479325"/>
            <a:ext cx="912900" cy="4938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2" name="Google Shape;102;p13"/>
          <p:cNvSpPr txBox="1"/>
          <p:nvPr>
            <p:ph hasCustomPrompt="1" idx="4" type="title"/>
          </p:nvPr>
        </p:nvSpPr>
        <p:spPr>
          <a:xfrm>
            <a:off x="716609" y="2563338"/>
            <a:ext cx="912900" cy="4938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3" name="Google Shape;103;p13"/>
          <p:cNvSpPr txBox="1"/>
          <p:nvPr>
            <p:ph hasCustomPrompt="1" idx="5" type="title"/>
          </p:nvPr>
        </p:nvSpPr>
        <p:spPr>
          <a:xfrm>
            <a:off x="4605961" y="2559013"/>
            <a:ext cx="912900" cy="4938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4" name="Google Shape;104;p13"/>
          <p:cNvSpPr txBox="1"/>
          <p:nvPr>
            <p:ph hasCustomPrompt="1" idx="6" type="title"/>
          </p:nvPr>
        </p:nvSpPr>
        <p:spPr>
          <a:xfrm>
            <a:off x="716609" y="3648534"/>
            <a:ext cx="912900" cy="4938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 name="Google Shape;105;p13"/>
          <p:cNvSpPr txBox="1"/>
          <p:nvPr>
            <p:ph hasCustomPrompt="1" idx="7" type="title"/>
          </p:nvPr>
        </p:nvSpPr>
        <p:spPr>
          <a:xfrm>
            <a:off x="4649792" y="3647917"/>
            <a:ext cx="912900" cy="4938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 name="Google Shape;106;p13"/>
          <p:cNvSpPr txBox="1"/>
          <p:nvPr>
            <p:ph idx="1" type="subTitle"/>
          </p:nvPr>
        </p:nvSpPr>
        <p:spPr>
          <a:xfrm>
            <a:off x="1553308" y="1479334"/>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07" name="Google Shape;107;p13"/>
          <p:cNvSpPr txBox="1"/>
          <p:nvPr>
            <p:ph idx="8" type="subTitle"/>
          </p:nvPr>
        </p:nvSpPr>
        <p:spPr>
          <a:xfrm>
            <a:off x="1553308" y="2563330"/>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08" name="Google Shape;108;p13"/>
          <p:cNvSpPr txBox="1"/>
          <p:nvPr>
            <p:ph idx="9" type="subTitle"/>
          </p:nvPr>
        </p:nvSpPr>
        <p:spPr>
          <a:xfrm>
            <a:off x="1553302" y="3648526"/>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09" name="Google Shape;109;p13"/>
          <p:cNvSpPr txBox="1"/>
          <p:nvPr>
            <p:ph idx="13" type="subTitle"/>
          </p:nvPr>
        </p:nvSpPr>
        <p:spPr>
          <a:xfrm>
            <a:off x="5442660" y="1479334"/>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10" name="Google Shape;110;p13"/>
          <p:cNvSpPr txBox="1"/>
          <p:nvPr>
            <p:ph idx="14" type="subTitle"/>
          </p:nvPr>
        </p:nvSpPr>
        <p:spPr>
          <a:xfrm>
            <a:off x="5442660" y="2559022"/>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11" name="Google Shape;111;p13"/>
          <p:cNvSpPr txBox="1"/>
          <p:nvPr>
            <p:ph idx="15" type="subTitle"/>
          </p:nvPr>
        </p:nvSpPr>
        <p:spPr>
          <a:xfrm>
            <a:off x="5486491" y="3647926"/>
            <a:ext cx="2864700" cy="4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12" name="Google Shape;112;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3" name="Google Shape;113;p13"/>
          <p:cNvSpPr txBox="1"/>
          <p:nvPr>
            <p:ph idx="16"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4" name="Shape 114"/>
        <p:cNvGrpSpPr/>
        <p:nvPr/>
      </p:nvGrpSpPr>
      <p:grpSpPr>
        <a:xfrm>
          <a:off x="0" y="0"/>
          <a:ext cx="0" cy="0"/>
          <a:chOff x="0" y="0"/>
          <a:chExt cx="0" cy="0"/>
        </a:xfrm>
      </p:grpSpPr>
      <p:grpSp>
        <p:nvGrpSpPr>
          <p:cNvPr id="115" name="Google Shape;115;p14"/>
          <p:cNvGrpSpPr/>
          <p:nvPr/>
        </p:nvGrpSpPr>
        <p:grpSpPr>
          <a:xfrm>
            <a:off x="-2571750" y="1127050"/>
            <a:ext cx="14589374" cy="6198799"/>
            <a:chOff x="-2571750" y="1127050"/>
            <a:chExt cx="14589374" cy="6198799"/>
          </a:xfrm>
        </p:grpSpPr>
        <p:pic>
          <p:nvPicPr>
            <p:cNvPr id="116" name="Google Shape;116;p14"/>
            <p:cNvPicPr preferRelativeResize="0"/>
            <p:nvPr/>
          </p:nvPicPr>
          <p:blipFill>
            <a:blip r:embed="rId2">
              <a:alphaModFix amt="80000"/>
            </a:blip>
            <a:stretch>
              <a:fillRect/>
            </a:stretch>
          </p:blipFill>
          <p:spPr>
            <a:xfrm flipH="1">
              <a:off x="6874125" y="1127050"/>
              <a:ext cx="5143499" cy="5143499"/>
            </a:xfrm>
            <a:prstGeom prst="rect">
              <a:avLst/>
            </a:prstGeom>
            <a:noFill/>
            <a:ln>
              <a:noFill/>
            </a:ln>
          </p:spPr>
        </p:pic>
        <p:pic>
          <p:nvPicPr>
            <p:cNvPr id="117" name="Google Shape;117;p14"/>
            <p:cNvPicPr preferRelativeResize="0"/>
            <p:nvPr/>
          </p:nvPicPr>
          <p:blipFill>
            <a:blip r:embed="rId2">
              <a:alphaModFix amt="80000"/>
            </a:blip>
            <a:stretch>
              <a:fillRect/>
            </a:stretch>
          </p:blipFill>
          <p:spPr>
            <a:xfrm>
              <a:off x="-2571750" y="2182350"/>
              <a:ext cx="5143499" cy="5143499"/>
            </a:xfrm>
            <a:prstGeom prst="rect">
              <a:avLst/>
            </a:prstGeom>
            <a:noFill/>
            <a:ln>
              <a:noFill/>
            </a:ln>
          </p:spPr>
        </p:pic>
      </p:grpSp>
      <p:sp>
        <p:nvSpPr>
          <p:cNvPr id="118" name="Google Shape;118;p14"/>
          <p:cNvSpPr txBox="1"/>
          <p:nvPr>
            <p:ph type="title"/>
          </p:nvPr>
        </p:nvSpPr>
        <p:spPr>
          <a:xfrm>
            <a:off x="1727575" y="448050"/>
            <a:ext cx="1893300" cy="5760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9" name="Google Shape;119;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0" name="Google Shape;120;p14"/>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21" name="Shape 121"/>
        <p:cNvGrpSpPr/>
        <p:nvPr/>
      </p:nvGrpSpPr>
      <p:grpSpPr>
        <a:xfrm>
          <a:off x="0" y="0"/>
          <a:ext cx="0" cy="0"/>
          <a:chOff x="0" y="0"/>
          <a:chExt cx="0" cy="0"/>
        </a:xfrm>
      </p:grpSpPr>
      <p:grpSp>
        <p:nvGrpSpPr>
          <p:cNvPr id="122" name="Google Shape;122;p15"/>
          <p:cNvGrpSpPr/>
          <p:nvPr/>
        </p:nvGrpSpPr>
        <p:grpSpPr>
          <a:xfrm>
            <a:off x="-2381250" y="-2870450"/>
            <a:ext cx="15468232" cy="8838758"/>
            <a:chOff x="-2381250" y="-2870450"/>
            <a:chExt cx="15468232" cy="8838758"/>
          </a:xfrm>
        </p:grpSpPr>
        <p:pic>
          <p:nvPicPr>
            <p:cNvPr id="123" name="Google Shape;123;p15"/>
            <p:cNvPicPr preferRelativeResize="0"/>
            <p:nvPr/>
          </p:nvPicPr>
          <p:blipFill>
            <a:blip r:embed="rId2">
              <a:alphaModFix amt="80000"/>
            </a:blip>
            <a:stretch>
              <a:fillRect/>
            </a:stretch>
          </p:blipFill>
          <p:spPr>
            <a:xfrm flipH="1" rot="10800000">
              <a:off x="-2381250" y="-2870450"/>
              <a:ext cx="5143499" cy="5143499"/>
            </a:xfrm>
            <a:prstGeom prst="rect">
              <a:avLst/>
            </a:prstGeom>
            <a:noFill/>
            <a:ln>
              <a:noFill/>
            </a:ln>
          </p:spPr>
        </p:pic>
        <p:pic>
          <p:nvPicPr>
            <p:cNvPr id="124" name="Google Shape;124;p15"/>
            <p:cNvPicPr preferRelativeResize="0"/>
            <p:nvPr/>
          </p:nvPicPr>
          <p:blipFill>
            <a:blip r:embed="rId2">
              <a:alphaModFix amt="80000"/>
            </a:blip>
            <a:stretch>
              <a:fillRect/>
            </a:stretch>
          </p:blipFill>
          <p:spPr>
            <a:xfrm flipH="1" rot="-2014366">
              <a:off x="6950324" y="-168350"/>
              <a:ext cx="5143500" cy="5143500"/>
            </a:xfrm>
            <a:prstGeom prst="rect">
              <a:avLst/>
            </a:prstGeom>
            <a:noFill/>
            <a:ln>
              <a:noFill/>
            </a:ln>
          </p:spPr>
        </p:pic>
      </p:grpSp>
      <p:sp>
        <p:nvSpPr>
          <p:cNvPr id="125" name="Google Shape;125;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26" name="Google Shape;126;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7" name="Google Shape;127;p15"/>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ONE_COLUMN_TEXT_1">
    <p:spTree>
      <p:nvGrpSpPr>
        <p:cNvPr id="128" name="Shape 128"/>
        <p:cNvGrpSpPr/>
        <p:nvPr/>
      </p:nvGrpSpPr>
      <p:grpSpPr>
        <a:xfrm>
          <a:off x="0" y="0"/>
          <a:ext cx="0" cy="0"/>
          <a:chOff x="0" y="0"/>
          <a:chExt cx="0" cy="0"/>
        </a:xfrm>
      </p:grpSpPr>
      <p:grpSp>
        <p:nvGrpSpPr>
          <p:cNvPr id="129" name="Google Shape;129;p16"/>
          <p:cNvGrpSpPr/>
          <p:nvPr/>
        </p:nvGrpSpPr>
        <p:grpSpPr>
          <a:xfrm>
            <a:off x="-398504" y="-3097504"/>
            <a:ext cx="10074357" cy="11779332"/>
            <a:chOff x="-398504" y="-3097504"/>
            <a:chExt cx="10074357" cy="11779332"/>
          </a:xfrm>
        </p:grpSpPr>
        <p:pic>
          <p:nvPicPr>
            <p:cNvPr id="130" name="Google Shape;130;p16"/>
            <p:cNvPicPr preferRelativeResize="0"/>
            <p:nvPr/>
          </p:nvPicPr>
          <p:blipFill>
            <a:blip r:embed="rId2">
              <a:alphaModFix amt="80000"/>
            </a:blip>
            <a:stretch>
              <a:fillRect/>
            </a:stretch>
          </p:blipFill>
          <p:spPr>
            <a:xfrm rot="8100000">
              <a:off x="3467099" y="-2032250"/>
              <a:ext cx="5143500" cy="5143500"/>
            </a:xfrm>
            <a:prstGeom prst="rect">
              <a:avLst/>
            </a:prstGeom>
            <a:noFill/>
            <a:ln>
              <a:noFill/>
            </a:ln>
          </p:spPr>
        </p:pic>
        <p:pic>
          <p:nvPicPr>
            <p:cNvPr id="131" name="Google Shape;131;p16"/>
            <p:cNvPicPr preferRelativeResize="0"/>
            <p:nvPr/>
          </p:nvPicPr>
          <p:blipFill>
            <a:blip r:embed="rId2">
              <a:alphaModFix amt="80000"/>
            </a:blip>
            <a:stretch>
              <a:fillRect/>
            </a:stretch>
          </p:blipFill>
          <p:spPr>
            <a:xfrm flipH="1" rot="2700000">
              <a:off x="666749" y="2473075"/>
              <a:ext cx="5143500" cy="5143500"/>
            </a:xfrm>
            <a:prstGeom prst="rect">
              <a:avLst/>
            </a:prstGeom>
            <a:noFill/>
            <a:ln>
              <a:noFill/>
            </a:ln>
          </p:spPr>
        </p:pic>
      </p:grpSp>
      <p:sp>
        <p:nvSpPr>
          <p:cNvPr id="132" name="Google Shape;132;p16"/>
          <p:cNvSpPr txBox="1"/>
          <p:nvPr>
            <p:ph type="title"/>
          </p:nvPr>
        </p:nvSpPr>
        <p:spPr>
          <a:xfrm>
            <a:off x="713225" y="448056"/>
            <a:ext cx="2783400" cy="1034700"/>
          </a:xfrm>
          <a:prstGeom prst="rect">
            <a:avLst/>
          </a:prstGeom>
        </p:spPr>
        <p:txBody>
          <a:bodyPr anchorCtr="0" anchor="t" bIns="91425" lIns="91425" spcFirstLastPara="1" rIns="91425" wrap="square" tIns="91425">
            <a:noAutofit/>
          </a:bodyPr>
          <a:lstStyle>
            <a:lvl1pPr lvl="0" algn="l">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33" name="Google Shape;133;p16"/>
          <p:cNvSpPr txBox="1"/>
          <p:nvPr>
            <p:ph idx="1" type="subTitle"/>
          </p:nvPr>
        </p:nvSpPr>
        <p:spPr>
          <a:xfrm>
            <a:off x="713225" y="1742700"/>
            <a:ext cx="4218900" cy="2601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Char char="●"/>
              <a:defRPr/>
            </a:lvl1pPr>
            <a:lvl2pPr lvl="1" algn="ctr">
              <a:lnSpc>
                <a:spcPct val="100000"/>
              </a:lnSpc>
              <a:spcBef>
                <a:spcPts val="1000"/>
              </a:spcBef>
              <a:spcAft>
                <a:spcPts val="0"/>
              </a:spcAft>
              <a:buClr>
                <a:srgbClr val="E76A28"/>
              </a:buClr>
              <a:buSzPts val="1200"/>
              <a:buChar char="○"/>
              <a:defRPr/>
            </a:lvl2pPr>
            <a:lvl3pPr lvl="2" algn="ctr">
              <a:lnSpc>
                <a:spcPct val="100000"/>
              </a:lnSpc>
              <a:spcBef>
                <a:spcPts val="1600"/>
              </a:spcBef>
              <a:spcAft>
                <a:spcPts val="0"/>
              </a:spcAft>
              <a:buClr>
                <a:srgbClr val="E76A28"/>
              </a:buClr>
              <a:buSzPts val="1200"/>
              <a:buChar char="■"/>
              <a:defRPr/>
            </a:lvl3pPr>
            <a:lvl4pPr lvl="3" algn="ctr">
              <a:lnSpc>
                <a:spcPct val="100000"/>
              </a:lnSpc>
              <a:spcBef>
                <a:spcPts val="1600"/>
              </a:spcBef>
              <a:spcAft>
                <a:spcPts val="0"/>
              </a:spcAft>
              <a:buClr>
                <a:srgbClr val="E76A28"/>
              </a:buClr>
              <a:buSzPts val="1200"/>
              <a:buChar char="●"/>
              <a:defRPr/>
            </a:lvl4pPr>
            <a:lvl5pPr lvl="4" algn="ctr">
              <a:lnSpc>
                <a:spcPct val="100000"/>
              </a:lnSpc>
              <a:spcBef>
                <a:spcPts val="1600"/>
              </a:spcBef>
              <a:spcAft>
                <a:spcPts val="0"/>
              </a:spcAft>
              <a:buClr>
                <a:srgbClr val="E76A28"/>
              </a:buClr>
              <a:buSzPts val="1200"/>
              <a:buChar char="○"/>
              <a:defRPr/>
            </a:lvl5pPr>
            <a:lvl6pPr lvl="5" algn="ctr">
              <a:lnSpc>
                <a:spcPct val="100000"/>
              </a:lnSpc>
              <a:spcBef>
                <a:spcPts val="1600"/>
              </a:spcBef>
              <a:spcAft>
                <a:spcPts val="0"/>
              </a:spcAft>
              <a:buClr>
                <a:srgbClr val="999999"/>
              </a:buClr>
              <a:buSzPts val="1200"/>
              <a:buChar char="■"/>
              <a:defRPr/>
            </a:lvl6pPr>
            <a:lvl7pPr lvl="6" algn="ctr">
              <a:lnSpc>
                <a:spcPct val="100000"/>
              </a:lnSpc>
              <a:spcBef>
                <a:spcPts val="1600"/>
              </a:spcBef>
              <a:spcAft>
                <a:spcPts val="0"/>
              </a:spcAft>
              <a:buClr>
                <a:srgbClr val="999999"/>
              </a:buClr>
              <a:buSzPts val="1200"/>
              <a:buChar char="●"/>
              <a:defRPr/>
            </a:lvl7pPr>
            <a:lvl8pPr lvl="7" algn="ctr">
              <a:lnSpc>
                <a:spcPct val="100000"/>
              </a:lnSpc>
              <a:spcBef>
                <a:spcPts val="1600"/>
              </a:spcBef>
              <a:spcAft>
                <a:spcPts val="0"/>
              </a:spcAft>
              <a:buClr>
                <a:srgbClr val="999999"/>
              </a:buClr>
              <a:buSzPts val="1200"/>
              <a:buChar char="○"/>
              <a:defRPr/>
            </a:lvl8pPr>
            <a:lvl9pPr lvl="8" algn="ctr">
              <a:lnSpc>
                <a:spcPct val="100000"/>
              </a:lnSpc>
              <a:spcBef>
                <a:spcPts val="1600"/>
              </a:spcBef>
              <a:spcAft>
                <a:spcPts val="1600"/>
              </a:spcAft>
              <a:buClr>
                <a:srgbClr val="999999"/>
              </a:buClr>
              <a:buSzPts val="1200"/>
              <a:buChar char="■"/>
              <a:defRPr/>
            </a:lvl9pPr>
          </a:lstStyle>
          <a:p/>
        </p:txBody>
      </p:sp>
      <p:sp>
        <p:nvSpPr>
          <p:cNvPr id="134" name="Google Shape;134;p16"/>
          <p:cNvSpPr/>
          <p:nvPr>
            <p:ph idx="2" type="pic"/>
          </p:nvPr>
        </p:nvSpPr>
        <p:spPr>
          <a:xfrm>
            <a:off x="5645525" y="822513"/>
            <a:ext cx="3498600" cy="3498600"/>
          </a:xfrm>
          <a:prstGeom prst="rect">
            <a:avLst/>
          </a:prstGeom>
          <a:noFill/>
          <a:ln>
            <a:noFill/>
          </a:ln>
        </p:spPr>
      </p:sp>
      <p:sp>
        <p:nvSpPr>
          <p:cNvPr id="135" name="Google Shape;135;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6" name="Google Shape;136;p16"/>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4_1">
    <p:spTree>
      <p:nvGrpSpPr>
        <p:cNvPr id="137" name="Shape 137"/>
        <p:cNvGrpSpPr/>
        <p:nvPr/>
      </p:nvGrpSpPr>
      <p:grpSpPr>
        <a:xfrm>
          <a:off x="0" y="0"/>
          <a:ext cx="0" cy="0"/>
          <a:chOff x="0" y="0"/>
          <a:chExt cx="0" cy="0"/>
        </a:xfrm>
      </p:grpSpPr>
      <p:grpSp>
        <p:nvGrpSpPr>
          <p:cNvPr id="138" name="Google Shape;138;p17"/>
          <p:cNvGrpSpPr/>
          <p:nvPr/>
        </p:nvGrpSpPr>
        <p:grpSpPr>
          <a:xfrm>
            <a:off x="2039896" y="-3707104"/>
            <a:ext cx="9540957" cy="12388932"/>
            <a:chOff x="2039896" y="-3707104"/>
            <a:chExt cx="9540957" cy="12388932"/>
          </a:xfrm>
        </p:grpSpPr>
        <p:pic>
          <p:nvPicPr>
            <p:cNvPr id="139" name="Google Shape;139;p17"/>
            <p:cNvPicPr preferRelativeResize="0"/>
            <p:nvPr/>
          </p:nvPicPr>
          <p:blipFill>
            <a:blip r:embed="rId2">
              <a:alphaModFix amt="80000"/>
            </a:blip>
            <a:stretch>
              <a:fillRect/>
            </a:stretch>
          </p:blipFill>
          <p:spPr>
            <a:xfrm rot="8100000">
              <a:off x="5372099" y="-2641850"/>
              <a:ext cx="5143500" cy="5143500"/>
            </a:xfrm>
            <a:prstGeom prst="rect">
              <a:avLst/>
            </a:prstGeom>
            <a:noFill/>
            <a:ln>
              <a:noFill/>
            </a:ln>
          </p:spPr>
        </p:pic>
        <p:pic>
          <p:nvPicPr>
            <p:cNvPr id="140" name="Google Shape;140;p17"/>
            <p:cNvPicPr preferRelativeResize="0"/>
            <p:nvPr/>
          </p:nvPicPr>
          <p:blipFill>
            <a:blip r:embed="rId2">
              <a:alphaModFix amt="80000"/>
            </a:blip>
            <a:stretch>
              <a:fillRect/>
            </a:stretch>
          </p:blipFill>
          <p:spPr>
            <a:xfrm flipH="1" rot="2700000">
              <a:off x="3105149" y="2473075"/>
              <a:ext cx="5143500" cy="5143500"/>
            </a:xfrm>
            <a:prstGeom prst="rect">
              <a:avLst/>
            </a:prstGeom>
            <a:noFill/>
            <a:ln>
              <a:noFill/>
            </a:ln>
          </p:spPr>
        </p:pic>
      </p:grpSp>
      <p:sp>
        <p:nvSpPr>
          <p:cNvPr id="141" name="Google Shape;141;p17"/>
          <p:cNvSpPr txBox="1"/>
          <p:nvPr>
            <p:ph type="title"/>
          </p:nvPr>
        </p:nvSpPr>
        <p:spPr>
          <a:xfrm>
            <a:off x="713225" y="3066204"/>
            <a:ext cx="4440300" cy="646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2" name="Google Shape;142;p17"/>
          <p:cNvSpPr txBox="1"/>
          <p:nvPr>
            <p:ph idx="1" type="subTitle"/>
          </p:nvPr>
        </p:nvSpPr>
        <p:spPr>
          <a:xfrm>
            <a:off x="713225" y="3865100"/>
            <a:ext cx="4440300" cy="738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43" name="Google Shape;143;p17"/>
          <p:cNvSpPr/>
          <p:nvPr>
            <p:ph idx="2" type="pic"/>
          </p:nvPr>
        </p:nvSpPr>
        <p:spPr>
          <a:xfrm>
            <a:off x="0" y="820675"/>
            <a:ext cx="5449800" cy="2157900"/>
          </a:xfrm>
          <a:prstGeom prst="rect">
            <a:avLst/>
          </a:prstGeom>
          <a:noFill/>
          <a:ln>
            <a:noFill/>
          </a:ln>
        </p:spPr>
      </p:sp>
      <p:sp>
        <p:nvSpPr>
          <p:cNvPr id="144" name="Google Shape;144;p17"/>
          <p:cNvSpPr/>
          <p:nvPr>
            <p:ph idx="3" type="pic"/>
          </p:nvPr>
        </p:nvSpPr>
        <p:spPr>
          <a:xfrm>
            <a:off x="5641850" y="820674"/>
            <a:ext cx="3502200" cy="3502200"/>
          </a:xfrm>
          <a:prstGeom prst="rect">
            <a:avLst/>
          </a:prstGeom>
          <a:noFill/>
          <a:ln>
            <a:noFill/>
          </a:ln>
        </p:spPr>
      </p:sp>
      <p:sp>
        <p:nvSpPr>
          <p:cNvPr id="145" name="Google Shape;145;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6" name="Google Shape;146;p17"/>
          <p:cNvSpPr txBox="1"/>
          <p:nvPr>
            <p:ph idx="4"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0">
    <p:spTree>
      <p:nvGrpSpPr>
        <p:cNvPr id="147" name="Shape 147"/>
        <p:cNvGrpSpPr/>
        <p:nvPr/>
      </p:nvGrpSpPr>
      <p:grpSpPr>
        <a:xfrm>
          <a:off x="0" y="0"/>
          <a:ext cx="0" cy="0"/>
          <a:chOff x="0" y="0"/>
          <a:chExt cx="0" cy="0"/>
        </a:xfrm>
      </p:grpSpPr>
      <p:grpSp>
        <p:nvGrpSpPr>
          <p:cNvPr id="148" name="Google Shape;148;p18"/>
          <p:cNvGrpSpPr/>
          <p:nvPr/>
        </p:nvGrpSpPr>
        <p:grpSpPr>
          <a:xfrm>
            <a:off x="-1636754" y="-3707104"/>
            <a:ext cx="12855657" cy="12388932"/>
            <a:chOff x="-1636754" y="-3707104"/>
            <a:chExt cx="12855657" cy="12388932"/>
          </a:xfrm>
        </p:grpSpPr>
        <p:pic>
          <p:nvPicPr>
            <p:cNvPr id="149" name="Google Shape;149;p18"/>
            <p:cNvPicPr preferRelativeResize="0"/>
            <p:nvPr/>
          </p:nvPicPr>
          <p:blipFill>
            <a:blip r:embed="rId2">
              <a:alphaModFix amt="80000"/>
            </a:blip>
            <a:stretch>
              <a:fillRect/>
            </a:stretch>
          </p:blipFill>
          <p:spPr>
            <a:xfrm rot="8100000">
              <a:off x="-571501" y="-2641850"/>
              <a:ext cx="5143500" cy="5143500"/>
            </a:xfrm>
            <a:prstGeom prst="rect">
              <a:avLst/>
            </a:prstGeom>
            <a:noFill/>
            <a:ln>
              <a:noFill/>
            </a:ln>
          </p:spPr>
        </p:pic>
        <p:pic>
          <p:nvPicPr>
            <p:cNvPr id="150" name="Google Shape;150;p18"/>
            <p:cNvPicPr preferRelativeResize="0"/>
            <p:nvPr/>
          </p:nvPicPr>
          <p:blipFill>
            <a:blip r:embed="rId2">
              <a:alphaModFix amt="80000"/>
            </a:blip>
            <a:stretch>
              <a:fillRect/>
            </a:stretch>
          </p:blipFill>
          <p:spPr>
            <a:xfrm flipH="1" rot="2700000">
              <a:off x="5010149" y="2473075"/>
              <a:ext cx="5143500" cy="5143500"/>
            </a:xfrm>
            <a:prstGeom prst="rect">
              <a:avLst/>
            </a:prstGeom>
            <a:noFill/>
            <a:ln>
              <a:noFill/>
            </a:ln>
          </p:spPr>
        </p:pic>
      </p:grpSp>
      <p:sp>
        <p:nvSpPr>
          <p:cNvPr id="151" name="Google Shape;151;p18"/>
          <p:cNvSpPr txBox="1"/>
          <p:nvPr>
            <p:ph type="title"/>
          </p:nvPr>
        </p:nvSpPr>
        <p:spPr>
          <a:xfrm>
            <a:off x="4215250" y="448050"/>
            <a:ext cx="4215600" cy="5760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2" name="Google Shape;152;p18"/>
          <p:cNvSpPr txBox="1"/>
          <p:nvPr>
            <p:ph idx="1" type="subTitle"/>
          </p:nvPr>
        </p:nvSpPr>
        <p:spPr>
          <a:xfrm>
            <a:off x="4215250" y="1268200"/>
            <a:ext cx="4215600" cy="738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53" name="Google Shape;153;p18"/>
          <p:cNvSpPr/>
          <p:nvPr>
            <p:ph idx="2" type="pic"/>
          </p:nvPr>
        </p:nvSpPr>
        <p:spPr>
          <a:xfrm flipH="1">
            <a:off x="-48" y="820674"/>
            <a:ext cx="3502200" cy="3502200"/>
          </a:xfrm>
          <a:prstGeom prst="rect">
            <a:avLst/>
          </a:prstGeom>
          <a:noFill/>
          <a:ln>
            <a:noFill/>
          </a:ln>
        </p:spPr>
      </p:sp>
      <p:sp>
        <p:nvSpPr>
          <p:cNvPr id="154" name="Google Shape;154;p18"/>
          <p:cNvSpPr/>
          <p:nvPr>
            <p:ph idx="3" type="pic"/>
          </p:nvPr>
        </p:nvSpPr>
        <p:spPr>
          <a:xfrm flipH="1">
            <a:off x="3690299" y="2166200"/>
            <a:ext cx="5453700" cy="2156700"/>
          </a:xfrm>
          <a:prstGeom prst="rect">
            <a:avLst/>
          </a:prstGeom>
          <a:noFill/>
          <a:ln>
            <a:noFill/>
          </a:ln>
        </p:spPr>
      </p:sp>
      <p:sp>
        <p:nvSpPr>
          <p:cNvPr id="155" name="Google Shape;155;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6" name="Google Shape;156;p18"/>
          <p:cNvSpPr txBox="1"/>
          <p:nvPr>
            <p:ph idx="4"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0_1">
    <p:spTree>
      <p:nvGrpSpPr>
        <p:cNvPr id="157" name="Shape 157"/>
        <p:cNvGrpSpPr/>
        <p:nvPr/>
      </p:nvGrpSpPr>
      <p:grpSpPr>
        <a:xfrm>
          <a:off x="0" y="0"/>
          <a:ext cx="0" cy="0"/>
          <a:chOff x="0" y="0"/>
          <a:chExt cx="0" cy="0"/>
        </a:xfrm>
      </p:grpSpPr>
      <p:pic>
        <p:nvPicPr>
          <p:cNvPr id="158" name="Google Shape;158;p19"/>
          <p:cNvPicPr preferRelativeResize="0"/>
          <p:nvPr/>
        </p:nvPicPr>
        <p:blipFill>
          <a:blip r:embed="rId2">
            <a:alphaModFix amt="80000"/>
          </a:blip>
          <a:stretch>
            <a:fillRect/>
          </a:stretch>
        </p:blipFill>
        <p:spPr>
          <a:xfrm flipH="1" rot="2700000">
            <a:off x="819149" y="1939675"/>
            <a:ext cx="5143500" cy="5143500"/>
          </a:xfrm>
          <a:prstGeom prst="rect">
            <a:avLst/>
          </a:prstGeom>
          <a:noFill/>
          <a:ln>
            <a:noFill/>
          </a:ln>
        </p:spPr>
      </p:pic>
      <p:sp>
        <p:nvSpPr>
          <p:cNvPr id="159" name="Google Shape;159;p19"/>
          <p:cNvSpPr txBox="1"/>
          <p:nvPr>
            <p:ph type="title"/>
          </p:nvPr>
        </p:nvSpPr>
        <p:spPr>
          <a:xfrm>
            <a:off x="713250" y="445025"/>
            <a:ext cx="7911000" cy="5727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0" name="Google Shape;160;p19"/>
          <p:cNvSpPr txBox="1"/>
          <p:nvPr>
            <p:ph idx="1" type="body"/>
          </p:nvPr>
        </p:nvSpPr>
        <p:spPr>
          <a:xfrm>
            <a:off x="713250" y="1281688"/>
            <a:ext cx="7717500" cy="24627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120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161" name="Google Shape;161;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2" name="Google Shape;162;p19"/>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0_1_1">
    <p:spTree>
      <p:nvGrpSpPr>
        <p:cNvPr id="163" name="Shape 163"/>
        <p:cNvGrpSpPr/>
        <p:nvPr/>
      </p:nvGrpSpPr>
      <p:grpSpPr>
        <a:xfrm>
          <a:off x="0" y="0"/>
          <a:ext cx="0" cy="0"/>
          <a:chOff x="0" y="0"/>
          <a:chExt cx="0" cy="0"/>
        </a:xfrm>
      </p:grpSpPr>
      <p:sp>
        <p:nvSpPr>
          <p:cNvPr id="164" name="Google Shape;164;p20"/>
          <p:cNvSpPr txBox="1"/>
          <p:nvPr>
            <p:ph type="title"/>
          </p:nvPr>
        </p:nvSpPr>
        <p:spPr>
          <a:xfrm>
            <a:off x="713250" y="445025"/>
            <a:ext cx="7708500" cy="5727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5" name="Google Shape;165;p20"/>
          <p:cNvSpPr txBox="1"/>
          <p:nvPr>
            <p:ph idx="1" type="body"/>
          </p:nvPr>
        </p:nvSpPr>
        <p:spPr>
          <a:xfrm>
            <a:off x="713250" y="1252728"/>
            <a:ext cx="7717500" cy="9954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rgbClr val="152933"/>
              </a:buClr>
              <a:buSzPts val="1200"/>
              <a:buFont typeface="Nunito"/>
              <a:buChar char="●"/>
              <a:defRPr/>
            </a:lvl1pPr>
            <a:lvl2pPr indent="-304800" lvl="1" marL="914400" rtl="0">
              <a:lnSpc>
                <a:spcPct val="100000"/>
              </a:lnSpc>
              <a:spcBef>
                <a:spcPts val="1200"/>
              </a:spcBef>
              <a:spcAft>
                <a:spcPts val="0"/>
              </a:spcAft>
              <a:buClr>
                <a:srgbClr val="152933"/>
              </a:buClr>
              <a:buSzPts val="1200"/>
              <a:buFont typeface="Nunito"/>
              <a:buChar char="○"/>
              <a:defRPr/>
            </a:lvl2pPr>
            <a:lvl3pPr indent="-304800" lvl="2" marL="1371600" rtl="0">
              <a:lnSpc>
                <a:spcPct val="100000"/>
              </a:lnSpc>
              <a:spcBef>
                <a:spcPts val="0"/>
              </a:spcBef>
              <a:spcAft>
                <a:spcPts val="0"/>
              </a:spcAft>
              <a:buClr>
                <a:srgbClr val="152933"/>
              </a:buClr>
              <a:buSzPts val="1200"/>
              <a:buFont typeface="Nunito"/>
              <a:buChar char="■"/>
              <a:defRPr/>
            </a:lvl3pPr>
            <a:lvl4pPr indent="-304800" lvl="3" marL="1828800" rtl="0">
              <a:lnSpc>
                <a:spcPct val="100000"/>
              </a:lnSpc>
              <a:spcBef>
                <a:spcPts val="0"/>
              </a:spcBef>
              <a:spcAft>
                <a:spcPts val="0"/>
              </a:spcAft>
              <a:buClr>
                <a:srgbClr val="152933"/>
              </a:buClr>
              <a:buSzPts val="1200"/>
              <a:buFont typeface="Nunito"/>
              <a:buChar char="●"/>
              <a:defRPr/>
            </a:lvl4pPr>
            <a:lvl5pPr indent="-304800" lvl="4" marL="2286000" rtl="0">
              <a:lnSpc>
                <a:spcPct val="100000"/>
              </a:lnSpc>
              <a:spcBef>
                <a:spcPts val="0"/>
              </a:spcBef>
              <a:spcAft>
                <a:spcPts val="0"/>
              </a:spcAft>
              <a:buClr>
                <a:srgbClr val="152933"/>
              </a:buClr>
              <a:buSzPts val="1200"/>
              <a:buFont typeface="Nunito"/>
              <a:buChar char="○"/>
              <a:defRPr/>
            </a:lvl5pPr>
            <a:lvl6pPr indent="-304800" lvl="5" marL="2743200" rtl="0">
              <a:lnSpc>
                <a:spcPct val="100000"/>
              </a:lnSpc>
              <a:spcBef>
                <a:spcPts val="0"/>
              </a:spcBef>
              <a:spcAft>
                <a:spcPts val="0"/>
              </a:spcAft>
              <a:buClr>
                <a:srgbClr val="152933"/>
              </a:buClr>
              <a:buSzPts val="1200"/>
              <a:buFont typeface="Nunito"/>
              <a:buChar char="■"/>
              <a:defRPr/>
            </a:lvl6pPr>
            <a:lvl7pPr indent="-304800" lvl="6" marL="3200400" rtl="0">
              <a:lnSpc>
                <a:spcPct val="100000"/>
              </a:lnSpc>
              <a:spcBef>
                <a:spcPts val="0"/>
              </a:spcBef>
              <a:spcAft>
                <a:spcPts val="0"/>
              </a:spcAft>
              <a:buClr>
                <a:srgbClr val="152933"/>
              </a:buClr>
              <a:buSzPts val="1200"/>
              <a:buFont typeface="Nunito"/>
              <a:buChar char="●"/>
              <a:defRPr/>
            </a:lvl7pPr>
            <a:lvl8pPr indent="-304800" lvl="7" marL="3657600" rtl="0">
              <a:lnSpc>
                <a:spcPct val="100000"/>
              </a:lnSpc>
              <a:spcBef>
                <a:spcPts val="0"/>
              </a:spcBef>
              <a:spcAft>
                <a:spcPts val="0"/>
              </a:spcAft>
              <a:buClr>
                <a:srgbClr val="152933"/>
              </a:buClr>
              <a:buSzPts val="1200"/>
              <a:buFont typeface="Nunito"/>
              <a:buChar char="○"/>
              <a:defRPr/>
            </a:lvl8pPr>
            <a:lvl9pPr indent="-304800" lvl="8" marL="4114800" rtl="0">
              <a:lnSpc>
                <a:spcPct val="100000"/>
              </a:lnSpc>
              <a:spcBef>
                <a:spcPts val="0"/>
              </a:spcBef>
              <a:spcAft>
                <a:spcPts val="0"/>
              </a:spcAft>
              <a:buClr>
                <a:srgbClr val="152933"/>
              </a:buClr>
              <a:buSzPts val="1200"/>
              <a:buFont typeface="Nunito"/>
              <a:buChar char="■"/>
              <a:defRPr/>
            </a:lvl9pPr>
          </a:lstStyle>
          <a:p/>
        </p:txBody>
      </p:sp>
      <p:sp>
        <p:nvSpPr>
          <p:cNvPr id="166" name="Google Shape;166;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7" name="Google Shape;167;p20"/>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57200" y="-3470104"/>
            <a:ext cx="10056852" cy="10262553"/>
            <a:chOff x="-457200" y="-3470104"/>
            <a:chExt cx="10056852" cy="10262553"/>
          </a:xfrm>
        </p:grpSpPr>
        <p:pic>
          <p:nvPicPr>
            <p:cNvPr id="21" name="Google Shape;21;p3"/>
            <p:cNvPicPr preferRelativeResize="0"/>
            <p:nvPr/>
          </p:nvPicPr>
          <p:blipFill>
            <a:blip r:embed="rId2">
              <a:alphaModFix amt="80000"/>
            </a:blip>
            <a:stretch>
              <a:fillRect/>
            </a:stretch>
          </p:blipFill>
          <p:spPr>
            <a:xfrm flipH="1" rot="10800000">
              <a:off x="-457200" y="-2032250"/>
              <a:ext cx="5143499" cy="5143499"/>
            </a:xfrm>
            <a:prstGeom prst="rect">
              <a:avLst/>
            </a:prstGeom>
            <a:noFill/>
            <a:ln>
              <a:noFill/>
            </a:ln>
          </p:spPr>
        </p:pic>
        <p:pic>
          <p:nvPicPr>
            <p:cNvPr id="22" name="Google Shape;22;p3"/>
            <p:cNvPicPr preferRelativeResize="0"/>
            <p:nvPr/>
          </p:nvPicPr>
          <p:blipFill>
            <a:blip r:embed="rId2">
              <a:alphaModFix amt="80000"/>
            </a:blip>
            <a:stretch>
              <a:fillRect/>
            </a:stretch>
          </p:blipFill>
          <p:spPr>
            <a:xfrm flipH="1">
              <a:off x="4295775" y="1648950"/>
              <a:ext cx="5143499" cy="5143499"/>
            </a:xfrm>
            <a:prstGeom prst="rect">
              <a:avLst/>
            </a:prstGeom>
            <a:noFill/>
            <a:ln>
              <a:noFill/>
            </a:ln>
          </p:spPr>
        </p:pic>
        <p:pic>
          <p:nvPicPr>
            <p:cNvPr id="23" name="Google Shape;23;p3"/>
            <p:cNvPicPr preferRelativeResize="0"/>
            <p:nvPr/>
          </p:nvPicPr>
          <p:blipFill>
            <a:blip r:embed="rId2">
              <a:alphaModFix amt="80000"/>
            </a:blip>
            <a:stretch>
              <a:fillRect/>
            </a:stretch>
          </p:blipFill>
          <p:spPr>
            <a:xfrm rot="8100000">
              <a:off x="3390899" y="-2404850"/>
              <a:ext cx="5143500" cy="5143500"/>
            </a:xfrm>
            <a:prstGeom prst="rect">
              <a:avLst/>
            </a:prstGeom>
            <a:noFill/>
            <a:ln>
              <a:noFill/>
            </a:ln>
          </p:spPr>
        </p:pic>
      </p:grpSp>
      <p:sp>
        <p:nvSpPr>
          <p:cNvPr id="24" name="Google Shape;24;p3"/>
          <p:cNvSpPr txBox="1"/>
          <p:nvPr>
            <p:ph type="title"/>
          </p:nvPr>
        </p:nvSpPr>
        <p:spPr>
          <a:xfrm>
            <a:off x="713225" y="2695700"/>
            <a:ext cx="6924300" cy="11082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5" name="Google Shape;25;p3"/>
          <p:cNvSpPr txBox="1"/>
          <p:nvPr>
            <p:ph hasCustomPrompt="1" idx="2" type="title"/>
          </p:nvPr>
        </p:nvSpPr>
        <p:spPr>
          <a:xfrm>
            <a:off x="7141975" y="1263396"/>
            <a:ext cx="1288800" cy="1108200"/>
          </a:xfrm>
          <a:prstGeom prst="rect">
            <a:avLst/>
          </a:prstGeom>
          <a:noFill/>
        </p:spPr>
        <p:txBody>
          <a:bodyPr anchorCtr="0" anchor="b" bIns="91425" lIns="91425" spcFirstLastPara="1" rIns="91425" wrap="square" tIns="91425">
            <a:noAutofit/>
          </a:bodyPr>
          <a:lstStyle>
            <a:lvl1pPr lvl="0" rtl="0" algn="r">
              <a:spcBef>
                <a:spcPts val="0"/>
              </a:spcBef>
              <a:spcAft>
                <a:spcPts val="0"/>
              </a:spcAft>
              <a:buClr>
                <a:schemeClr val="lt1"/>
              </a:buClr>
              <a:buSzPts val="6000"/>
              <a:buNone/>
              <a:defRPr sz="6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26" name="Google Shape;26;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3"/>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168" name="Shape 168"/>
        <p:cNvGrpSpPr/>
        <p:nvPr/>
      </p:nvGrpSpPr>
      <p:grpSpPr>
        <a:xfrm>
          <a:off x="0" y="0"/>
          <a:ext cx="0" cy="0"/>
          <a:chOff x="0" y="0"/>
          <a:chExt cx="0" cy="0"/>
        </a:xfrm>
      </p:grpSpPr>
      <p:pic>
        <p:nvPicPr>
          <p:cNvPr id="169" name="Google Shape;169;p21"/>
          <p:cNvPicPr preferRelativeResize="0"/>
          <p:nvPr/>
        </p:nvPicPr>
        <p:blipFill>
          <a:blip r:embed="rId2">
            <a:alphaModFix amt="80000"/>
          </a:blip>
          <a:stretch>
            <a:fillRect/>
          </a:stretch>
        </p:blipFill>
        <p:spPr>
          <a:xfrm flipH="1">
            <a:off x="4905375" y="277350"/>
            <a:ext cx="5143499" cy="5143499"/>
          </a:xfrm>
          <a:prstGeom prst="rect">
            <a:avLst/>
          </a:prstGeom>
          <a:noFill/>
          <a:ln>
            <a:noFill/>
          </a:ln>
        </p:spPr>
      </p:pic>
      <p:sp>
        <p:nvSpPr>
          <p:cNvPr id="170" name="Google Shape;170;p2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71" name="Google Shape;171;p21"/>
          <p:cNvSpPr txBox="1"/>
          <p:nvPr>
            <p:ph idx="1" type="body"/>
          </p:nvPr>
        </p:nvSpPr>
        <p:spPr>
          <a:xfrm>
            <a:off x="715100" y="1558275"/>
            <a:ext cx="7715700" cy="6825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152933"/>
              </a:buClr>
              <a:buSzPts val="1200"/>
              <a:buFont typeface="Nunito"/>
              <a:buChar char="●"/>
              <a:defRPr/>
            </a:lvl1pPr>
            <a:lvl2pPr indent="-304800" lvl="1" marL="914400" rtl="0">
              <a:spcBef>
                <a:spcPts val="1600"/>
              </a:spcBef>
              <a:spcAft>
                <a:spcPts val="0"/>
              </a:spcAft>
              <a:buClr>
                <a:srgbClr val="152933"/>
              </a:buClr>
              <a:buSzPts val="1200"/>
              <a:buFont typeface="Nunito"/>
              <a:buChar char="○"/>
              <a:defRPr/>
            </a:lvl2pPr>
            <a:lvl3pPr indent="-304800" lvl="2" marL="1371600" rtl="0">
              <a:spcBef>
                <a:spcPts val="1600"/>
              </a:spcBef>
              <a:spcAft>
                <a:spcPts val="0"/>
              </a:spcAft>
              <a:buClr>
                <a:srgbClr val="152933"/>
              </a:buClr>
              <a:buSzPts val="1200"/>
              <a:buFont typeface="Nunito"/>
              <a:buChar char="■"/>
              <a:defRPr/>
            </a:lvl3pPr>
            <a:lvl4pPr indent="-304800" lvl="3" marL="1828800" rtl="0">
              <a:spcBef>
                <a:spcPts val="1600"/>
              </a:spcBef>
              <a:spcAft>
                <a:spcPts val="0"/>
              </a:spcAft>
              <a:buClr>
                <a:srgbClr val="152933"/>
              </a:buClr>
              <a:buSzPts val="1200"/>
              <a:buFont typeface="Nunito"/>
              <a:buChar char="●"/>
              <a:defRPr/>
            </a:lvl4pPr>
            <a:lvl5pPr indent="-304800" lvl="4" marL="2286000" rtl="0">
              <a:spcBef>
                <a:spcPts val="1600"/>
              </a:spcBef>
              <a:spcAft>
                <a:spcPts val="0"/>
              </a:spcAft>
              <a:buClr>
                <a:srgbClr val="152933"/>
              </a:buClr>
              <a:buSzPts val="1200"/>
              <a:buFont typeface="Nunito"/>
              <a:buChar char="○"/>
              <a:defRPr/>
            </a:lvl5pPr>
            <a:lvl6pPr indent="-304800" lvl="5" marL="2743200" rtl="0">
              <a:spcBef>
                <a:spcPts val="1600"/>
              </a:spcBef>
              <a:spcAft>
                <a:spcPts val="0"/>
              </a:spcAft>
              <a:buClr>
                <a:srgbClr val="152933"/>
              </a:buClr>
              <a:buSzPts val="1200"/>
              <a:buFont typeface="Nunito"/>
              <a:buChar char="■"/>
              <a:defRPr/>
            </a:lvl6pPr>
            <a:lvl7pPr indent="-304800" lvl="6" marL="3200400" rtl="0">
              <a:spcBef>
                <a:spcPts val="1600"/>
              </a:spcBef>
              <a:spcAft>
                <a:spcPts val="0"/>
              </a:spcAft>
              <a:buClr>
                <a:srgbClr val="152933"/>
              </a:buClr>
              <a:buSzPts val="1200"/>
              <a:buFont typeface="Nunito"/>
              <a:buChar char="●"/>
              <a:defRPr/>
            </a:lvl7pPr>
            <a:lvl8pPr indent="-304800" lvl="7" marL="3657600" rtl="0">
              <a:spcBef>
                <a:spcPts val="1600"/>
              </a:spcBef>
              <a:spcAft>
                <a:spcPts val="0"/>
              </a:spcAft>
              <a:buClr>
                <a:srgbClr val="152933"/>
              </a:buClr>
              <a:buSzPts val="1200"/>
              <a:buFont typeface="Nunito"/>
              <a:buChar char="○"/>
              <a:defRPr/>
            </a:lvl8pPr>
            <a:lvl9pPr indent="-304800" lvl="8" marL="4114800" rtl="0">
              <a:spcBef>
                <a:spcPts val="1600"/>
              </a:spcBef>
              <a:spcAft>
                <a:spcPts val="1600"/>
              </a:spcAft>
              <a:buClr>
                <a:srgbClr val="152933"/>
              </a:buClr>
              <a:buSzPts val="1200"/>
              <a:buFont typeface="Nunito"/>
              <a:buChar char="■"/>
              <a:defRPr/>
            </a:lvl9pPr>
          </a:lstStyle>
          <a:p/>
        </p:txBody>
      </p:sp>
      <p:sp>
        <p:nvSpPr>
          <p:cNvPr id="172" name="Google Shape;172;p21"/>
          <p:cNvSpPr txBox="1"/>
          <p:nvPr>
            <p:ph idx="2" type="body"/>
          </p:nvPr>
        </p:nvSpPr>
        <p:spPr>
          <a:xfrm>
            <a:off x="717050" y="2240776"/>
            <a:ext cx="7711800" cy="17907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152933"/>
              </a:buClr>
              <a:buSzPts val="1200"/>
              <a:buFont typeface="Nunito"/>
              <a:buChar char="●"/>
              <a:defRPr/>
            </a:lvl1pPr>
            <a:lvl2pPr indent="-304800" lvl="1" marL="914400" rtl="0">
              <a:spcBef>
                <a:spcPts val="1600"/>
              </a:spcBef>
              <a:spcAft>
                <a:spcPts val="0"/>
              </a:spcAft>
              <a:buClr>
                <a:srgbClr val="152933"/>
              </a:buClr>
              <a:buSzPts val="1200"/>
              <a:buFont typeface="Nunito"/>
              <a:buChar char="○"/>
              <a:defRPr/>
            </a:lvl2pPr>
            <a:lvl3pPr indent="-304800" lvl="2" marL="1371600" rtl="0">
              <a:spcBef>
                <a:spcPts val="1600"/>
              </a:spcBef>
              <a:spcAft>
                <a:spcPts val="0"/>
              </a:spcAft>
              <a:buClr>
                <a:srgbClr val="152933"/>
              </a:buClr>
              <a:buSzPts val="1200"/>
              <a:buFont typeface="Nunito"/>
              <a:buChar char="■"/>
              <a:defRPr/>
            </a:lvl3pPr>
            <a:lvl4pPr indent="-304800" lvl="3" marL="1828800" rtl="0">
              <a:spcBef>
                <a:spcPts val="1600"/>
              </a:spcBef>
              <a:spcAft>
                <a:spcPts val="0"/>
              </a:spcAft>
              <a:buClr>
                <a:srgbClr val="152933"/>
              </a:buClr>
              <a:buSzPts val="1200"/>
              <a:buFont typeface="Nunito"/>
              <a:buChar char="●"/>
              <a:defRPr/>
            </a:lvl4pPr>
            <a:lvl5pPr indent="-304800" lvl="4" marL="2286000" rtl="0">
              <a:spcBef>
                <a:spcPts val="1600"/>
              </a:spcBef>
              <a:spcAft>
                <a:spcPts val="0"/>
              </a:spcAft>
              <a:buClr>
                <a:srgbClr val="152933"/>
              </a:buClr>
              <a:buSzPts val="1200"/>
              <a:buFont typeface="Nunito"/>
              <a:buChar char="○"/>
              <a:defRPr/>
            </a:lvl5pPr>
            <a:lvl6pPr indent="-304800" lvl="5" marL="2743200" rtl="0">
              <a:spcBef>
                <a:spcPts val="1600"/>
              </a:spcBef>
              <a:spcAft>
                <a:spcPts val="0"/>
              </a:spcAft>
              <a:buClr>
                <a:srgbClr val="152933"/>
              </a:buClr>
              <a:buSzPts val="1200"/>
              <a:buFont typeface="Nunito"/>
              <a:buChar char="■"/>
              <a:defRPr/>
            </a:lvl6pPr>
            <a:lvl7pPr indent="-304800" lvl="6" marL="3200400" rtl="0">
              <a:spcBef>
                <a:spcPts val="1600"/>
              </a:spcBef>
              <a:spcAft>
                <a:spcPts val="0"/>
              </a:spcAft>
              <a:buClr>
                <a:srgbClr val="152933"/>
              </a:buClr>
              <a:buSzPts val="1200"/>
              <a:buFont typeface="Nunito"/>
              <a:buChar char="●"/>
              <a:defRPr/>
            </a:lvl7pPr>
            <a:lvl8pPr indent="-304800" lvl="7" marL="3657600" rtl="0">
              <a:spcBef>
                <a:spcPts val="1600"/>
              </a:spcBef>
              <a:spcAft>
                <a:spcPts val="0"/>
              </a:spcAft>
              <a:buClr>
                <a:srgbClr val="152933"/>
              </a:buClr>
              <a:buSzPts val="1200"/>
              <a:buFont typeface="Nunito"/>
              <a:buChar char="○"/>
              <a:defRPr/>
            </a:lvl8pPr>
            <a:lvl9pPr indent="-304800" lvl="8" marL="4114800" rtl="0">
              <a:spcBef>
                <a:spcPts val="1600"/>
              </a:spcBef>
              <a:spcAft>
                <a:spcPts val="1600"/>
              </a:spcAft>
              <a:buClr>
                <a:srgbClr val="152933"/>
              </a:buClr>
              <a:buSzPts val="1200"/>
              <a:buFont typeface="Nunito"/>
              <a:buChar char="■"/>
              <a:defRPr/>
            </a:lvl9pPr>
          </a:lstStyle>
          <a:p/>
        </p:txBody>
      </p:sp>
      <p:sp>
        <p:nvSpPr>
          <p:cNvPr id="173" name="Google Shape;173;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4" name="Google Shape;174;p21"/>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175" name="Shape 175"/>
        <p:cNvGrpSpPr/>
        <p:nvPr/>
      </p:nvGrpSpPr>
      <p:grpSpPr>
        <a:xfrm>
          <a:off x="0" y="0"/>
          <a:ext cx="0" cy="0"/>
          <a:chOff x="0" y="0"/>
          <a:chExt cx="0" cy="0"/>
        </a:xfrm>
      </p:grpSpPr>
      <p:sp>
        <p:nvSpPr>
          <p:cNvPr id="176" name="Google Shape;176;p2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77" name="Google Shape;177;p22"/>
          <p:cNvSpPr txBox="1"/>
          <p:nvPr>
            <p:ph idx="1" type="subTitle"/>
          </p:nvPr>
        </p:nvSpPr>
        <p:spPr>
          <a:xfrm>
            <a:off x="717750" y="1660149"/>
            <a:ext cx="7708500" cy="55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78" name="Google Shape;178;p22"/>
          <p:cNvSpPr txBox="1"/>
          <p:nvPr>
            <p:ph idx="2" type="subTitle"/>
          </p:nvPr>
        </p:nvSpPr>
        <p:spPr>
          <a:xfrm>
            <a:off x="717750" y="2739938"/>
            <a:ext cx="7704000" cy="55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79" name="Google Shape;179;p22"/>
          <p:cNvSpPr txBox="1"/>
          <p:nvPr>
            <p:ph idx="3" type="subTitle"/>
          </p:nvPr>
        </p:nvSpPr>
        <p:spPr>
          <a:xfrm>
            <a:off x="717750" y="3819738"/>
            <a:ext cx="7704000" cy="55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80" name="Google Shape;180;p22"/>
          <p:cNvSpPr txBox="1"/>
          <p:nvPr>
            <p:ph idx="4" type="subTitle"/>
          </p:nvPr>
        </p:nvSpPr>
        <p:spPr>
          <a:xfrm>
            <a:off x="717750" y="1248113"/>
            <a:ext cx="7708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81" name="Google Shape;181;p22"/>
          <p:cNvSpPr txBox="1"/>
          <p:nvPr>
            <p:ph idx="5" type="subTitle"/>
          </p:nvPr>
        </p:nvSpPr>
        <p:spPr>
          <a:xfrm>
            <a:off x="717750" y="2323538"/>
            <a:ext cx="77040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82" name="Google Shape;182;p22"/>
          <p:cNvSpPr txBox="1"/>
          <p:nvPr>
            <p:ph idx="6" type="subTitle"/>
          </p:nvPr>
        </p:nvSpPr>
        <p:spPr>
          <a:xfrm>
            <a:off x="717750" y="3403338"/>
            <a:ext cx="77040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grpSp>
        <p:nvGrpSpPr>
          <p:cNvPr id="183" name="Google Shape;183;p22"/>
          <p:cNvGrpSpPr/>
          <p:nvPr/>
        </p:nvGrpSpPr>
        <p:grpSpPr>
          <a:xfrm>
            <a:off x="4857750" y="-2946650"/>
            <a:ext cx="6562724" cy="10196299"/>
            <a:chOff x="4857750" y="-2946650"/>
            <a:chExt cx="6562724" cy="10196299"/>
          </a:xfrm>
        </p:grpSpPr>
        <p:pic>
          <p:nvPicPr>
            <p:cNvPr id="184" name="Google Shape;184;p22"/>
            <p:cNvPicPr preferRelativeResize="0"/>
            <p:nvPr/>
          </p:nvPicPr>
          <p:blipFill>
            <a:blip r:embed="rId2">
              <a:alphaModFix amt="80000"/>
            </a:blip>
            <a:stretch>
              <a:fillRect/>
            </a:stretch>
          </p:blipFill>
          <p:spPr>
            <a:xfrm flipH="1">
              <a:off x="6276975" y="2106150"/>
              <a:ext cx="5143499" cy="5143499"/>
            </a:xfrm>
            <a:prstGeom prst="rect">
              <a:avLst/>
            </a:prstGeom>
            <a:noFill/>
            <a:ln>
              <a:noFill/>
            </a:ln>
          </p:spPr>
        </p:pic>
        <p:pic>
          <p:nvPicPr>
            <p:cNvPr id="185" name="Google Shape;185;p22"/>
            <p:cNvPicPr preferRelativeResize="0"/>
            <p:nvPr/>
          </p:nvPicPr>
          <p:blipFill>
            <a:blip r:embed="rId2">
              <a:alphaModFix amt="80000"/>
            </a:blip>
            <a:stretch>
              <a:fillRect/>
            </a:stretch>
          </p:blipFill>
          <p:spPr>
            <a:xfrm rot="10800000">
              <a:off x="4857750" y="-2946650"/>
              <a:ext cx="5143499" cy="5143499"/>
            </a:xfrm>
            <a:prstGeom prst="rect">
              <a:avLst/>
            </a:prstGeom>
            <a:noFill/>
            <a:ln>
              <a:noFill/>
            </a:ln>
          </p:spPr>
        </p:pic>
      </p:grpSp>
      <p:sp>
        <p:nvSpPr>
          <p:cNvPr id="186" name="Google Shape;186;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7" name="Google Shape;187;p22"/>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188" name="Shape 188"/>
        <p:cNvGrpSpPr/>
        <p:nvPr/>
      </p:nvGrpSpPr>
      <p:grpSpPr>
        <a:xfrm>
          <a:off x="0" y="0"/>
          <a:ext cx="0" cy="0"/>
          <a:chOff x="0" y="0"/>
          <a:chExt cx="0" cy="0"/>
        </a:xfrm>
      </p:grpSpPr>
      <p:grpSp>
        <p:nvGrpSpPr>
          <p:cNvPr id="189" name="Google Shape;189;p23"/>
          <p:cNvGrpSpPr/>
          <p:nvPr/>
        </p:nvGrpSpPr>
        <p:grpSpPr>
          <a:xfrm>
            <a:off x="-2647950" y="-1009108"/>
            <a:ext cx="15125332" cy="8258757"/>
            <a:chOff x="-2647950" y="-1009108"/>
            <a:chExt cx="15125332" cy="8258757"/>
          </a:xfrm>
        </p:grpSpPr>
        <p:pic>
          <p:nvPicPr>
            <p:cNvPr id="190" name="Google Shape;190;p23"/>
            <p:cNvPicPr preferRelativeResize="0"/>
            <p:nvPr/>
          </p:nvPicPr>
          <p:blipFill>
            <a:blip r:embed="rId2">
              <a:alphaModFix amt="80000"/>
            </a:blip>
            <a:stretch>
              <a:fillRect/>
            </a:stretch>
          </p:blipFill>
          <p:spPr>
            <a:xfrm>
              <a:off x="-2647950" y="2106150"/>
              <a:ext cx="5143499" cy="5143499"/>
            </a:xfrm>
            <a:prstGeom prst="rect">
              <a:avLst/>
            </a:prstGeom>
            <a:noFill/>
            <a:ln>
              <a:noFill/>
            </a:ln>
          </p:spPr>
        </p:pic>
        <p:pic>
          <p:nvPicPr>
            <p:cNvPr id="191" name="Google Shape;191;p23"/>
            <p:cNvPicPr preferRelativeResize="0"/>
            <p:nvPr/>
          </p:nvPicPr>
          <p:blipFill>
            <a:blip r:embed="rId2">
              <a:alphaModFix amt="80000"/>
            </a:blip>
            <a:stretch>
              <a:fillRect/>
            </a:stretch>
          </p:blipFill>
          <p:spPr>
            <a:xfrm flipH="1" rot="-2014366">
              <a:off x="6340724" y="-15950"/>
              <a:ext cx="5143500" cy="5143500"/>
            </a:xfrm>
            <a:prstGeom prst="rect">
              <a:avLst/>
            </a:prstGeom>
            <a:noFill/>
            <a:ln>
              <a:noFill/>
            </a:ln>
          </p:spPr>
        </p:pic>
      </p:grpSp>
      <p:sp>
        <p:nvSpPr>
          <p:cNvPr id="192" name="Google Shape;192;p2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3" name="Google Shape;193;p23"/>
          <p:cNvSpPr txBox="1"/>
          <p:nvPr>
            <p:ph idx="1" type="subTitle"/>
          </p:nvPr>
        </p:nvSpPr>
        <p:spPr>
          <a:xfrm>
            <a:off x="720001" y="1658907"/>
            <a:ext cx="3118500" cy="1106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94" name="Google Shape;194;p23"/>
          <p:cNvSpPr txBox="1"/>
          <p:nvPr>
            <p:ph idx="2" type="subTitle"/>
          </p:nvPr>
        </p:nvSpPr>
        <p:spPr>
          <a:xfrm>
            <a:off x="4233129" y="1658899"/>
            <a:ext cx="3118500" cy="1106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95" name="Google Shape;195;p23"/>
          <p:cNvSpPr txBox="1"/>
          <p:nvPr>
            <p:ph idx="3" type="subTitle"/>
          </p:nvPr>
        </p:nvSpPr>
        <p:spPr>
          <a:xfrm>
            <a:off x="720000" y="3270950"/>
            <a:ext cx="31185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96" name="Google Shape;196;p23"/>
          <p:cNvSpPr txBox="1"/>
          <p:nvPr>
            <p:ph idx="4" type="subTitle"/>
          </p:nvPr>
        </p:nvSpPr>
        <p:spPr>
          <a:xfrm>
            <a:off x="4233128" y="3270948"/>
            <a:ext cx="31185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197" name="Google Shape;197;p23"/>
          <p:cNvSpPr txBox="1"/>
          <p:nvPr>
            <p:ph idx="5" type="subTitle"/>
          </p:nvPr>
        </p:nvSpPr>
        <p:spPr>
          <a:xfrm>
            <a:off x="720000" y="1242504"/>
            <a:ext cx="3118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98" name="Google Shape;198;p23"/>
          <p:cNvSpPr txBox="1"/>
          <p:nvPr>
            <p:ph idx="6" type="subTitle"/>
          </p:nvPr>
        </p:nvSpPr>
        <p:spPr>
          <a:xfrm>
            <a:off x="720000" y="2854556"/>
            <a:ext cx="3118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199" name="Google Shape;199;p23"/>
          <p:cNvSpPr txBox="1"/>
          <p:nvPr>
            <p:ph idx="7" type="subTitle"/>
          </p:nvPr>
        </p:nvSpPr>
        <p:spPr>
          <a:xfrm>
            <a:off x="4233100" y="1242500"/>
            <a:ext cx="3118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00" name="Google Shape;200;p23"/>
          <p:cNvSpPr txBox="1"/>
          <p:nvPr>
            <p:ph idx="8" type="subTitle"/>
          </p:nvPr>
        </p:nvSpPr>
        <p:spPr>
          <a:xfrm>
            <a:off x="4233100" y="2854549"/>
            <a:ext cx="3118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01" name="Google Shape;201;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2" name="Google Shape;202;p23"/>
          <p:cNvSpPr txBox="1"/>
          <p:nvPr>
            <p:ph idx="9"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203" name="Shape 203"/>
        <p:cNvGrpSpPr/>
        <p:nvPr/>
      </p:nvGrpSpPr>
      <p:grpSpPr>
        <a:xfrm>
          <a:off x="0" y="0"/>
          <a:ext cx="0" cy="0"/>
          <a:chOff x="0" y="0"/>
          <a:chExt cx="0" cy="0"/>
        </a:xfrm>
      </p:grpSpPr>
      <p:pic>
        <p:nvPicPr>
          <p:cNvPr id="204" name="Google Shape;204;p24"/>
          <p:cNvPicPr preferRelativeResize="0"/>
          <p:nvPr/>
        </p:nvPicPr>
        <p:blipFill>
          <a:blip r:embed="rId2">
            <a:alphaModFix amt="80000"/>
          </a:blip>
          <a:stretch>
            <a:fillRect/>
          </a:stretch>
        </p:blipFill>
        <p:spPr>
          <a:xfrm flipH="1" rot="2700000">
            <a:off x="6915149" y="1939675"/>
            <a:ext cx="5143500" cy="5143500"/>
          </a:xfrm>
          <a:prstGeom prst="rect">
            <a:avLst/>
          </a:prstGeom>
          <a:noFill/>
          <a:ln>
            <a:noFill/>
          </a:ln>
        </p:spPr>
      </p:pic>
      <p:sp>
        <p:nvSpPr>
          <p:cNvPr id="205" name="Google Shape;205;p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6" name="Google Shape;206;p24"/>
          <p:cNvSpPr txBox="1"/>
          <p:nvPr>
            <p:ph idx="1" type="subTitle"/>
          </p:nvPr>
        </p:nvSpPr>
        <p:spPr>
          <a:xfrm>
            <a:off x="713065" y="1662312"/>
            <a:ext cx="24693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07" name="Google Shape;207;p24"/>
          <p:cNvSpPr txBox="1"/>
          <p:nvPr>
            <p:ph idx="2" type="subTitle"/>
          </p:nvPr>
        </p:nvSpPr>
        <p:spPr>
          <a:xfrm>
            <a:off x="3282140" y="1662316"/>
            <a:ext cx="25797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08" name="Google Shape;208;p24"/>
          <p:cNvSpPr txBox="1"/>
          <p:nvPr>
            <p:ph idx="3" type="subTitle"/>
          </p:nvPr>
        </p:nvSpPr>
        <p:spPr>
          <a:xfrm>
            <a:off x="713065" y="3267839"/>
            <a:ext cx="24693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09" name="Google Shape;209;p24"/>
          <p:cNvSpPr txBox="1"/>
          <p:nvPr>
            <p:ph idx="4" type="subTitle"/>
          </p:nvPr>
        </p:nvSpPr>
        <p:spPr>
          <a:xfrm>
            <a:off x="3282140" y="3267839"/>
            <a:ext cx="25797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10" name="Google Shape;210;p24"/>
          <p:cNvSpPr txBox="1"/>
          <p:nvPr>
            <p:ph idx="5" type="subTitle"/>
          </p:nvPr>
        </p:nvSpPr>
        <p:spPr>
          <a:xfrm>
            <a:off x="5961626" y="1662312"/>
            <a:ext cx="24693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11" name="Google Shape;211;p24"/>
          <p:cNvSpPr txBox="1"/>
          <p:nvPr>
            <p:ph idx="6" type="subTitle"/>
          </p:nvPr>
        </p:nvSpPr>
        <p:spPr>
          <a:xfrm>
            <a:off x="5961626" y="3267837"/>
            <a:ext cx="2469300" cy="1108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12" name="Google Shape;212;p24"/>
          <p:cNvSpPr txBox="1"/>
          <p:nvPr>
            <p:ph idx="7" type="subTitle"/>
          </p:nvPr>
        </p:nvSpPr>
        <p:spPr>
          <a:xfrm>
            <a:off x="713065" y="1245910"/>
            <a:ext cx="24693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3" name="Google Shape;213;p24"/>
          <p:cNvSpPr txBox="1"/>
          <p:nvPr>
            <p:ph idx="8" type="subTitle"/>
          </p:nvPr>
        </p:nvSpPr>
        <p:spPr>
          <a:xfrm>
            <a:off x="3283340" y="1245910"/>
            <a:ext cx="25773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4" name="Google Shape;214;p24"/>
          <p:cNvSpPr txBox="1"/>
          <p:nvPr>
            <p:ph idx="9" type="subTitle"/>
          </p:nvPr>
        </p:nvSpPr>
        <p:spPr>
          <a:xfrm>
            <a:off x="5962826" y="1245910"/>
            <a:ext cx="24669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5" name="Google Shape;215;p24"/>
          <p:cNvSpPr txBox="1"/>
          <p:nvPr>
            <p:ph idx="13" type="subTitle"/>
          </p:nvPr>
        </p:nvSpPr>
        <p:spPr>
          <a:xfrm>
            <a:off x="713065" y="2849348"/>
            <a:ext cx="24693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6" name="Google Shape;216;p24"/>
          <p:cNvSpPr txBox="1"/>
          <p:nvPr>
            <p:ph idx="14" type="subTitle"/>
          </p:nvPr>
        </p:nvSpPr>
        <p:spPr>
          <a:xfrm>
            <a:off x="3283340" y="2849345"/>
            <a:ext cx="25773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7" name="Google Shape;217;p24"/>
          <p:cNvSpPr txBox="1"/>
          <p:nvPr>
            <p:ph idx="15" type="subTitle"/>
          </p:nvPr>
        </p:nvSpPr>
        <p:spPr>
          <a:xfrm>
            <a:off x="5961626" y="2849342"/>
            <a:ext cx="24693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218" name="Google Shape;218;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19" name="Google Shape;219;p24"/>
          <p:cNvSpPr txBox="1"/>
          <p:nvPr>
            <p:ph idx="16"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220" name="Shape 220"/>
        <p:cNvGrpSpPr/>
        <p:nvPr/>
      </p:nvGrpSpPr>
      <p:grpSpPr>
        <a:xfrm>
          <a:off x="0" y="0"/>
          <a:ext cx="0" cy="0"/>
          <a:chOff x="0" y="0"/>
          <a:chExt cx="0" cy="0"/>
        </a:xfrm>
      </p:grpSpPr>
      <p:grpSp>
        <p:nvGrpSpPr>
          <p:cNvPr id="221" name="Google Shape;221;p25"/>
          <p:cNvGrpSpPr/>
          <p:nvPr/>
        </p:nvGrpSpPr>
        <p:grpSpPr>
          <a:xfrm>
            <a:off x="-285750" y="-1270250"/>
            <a:ext cx="9677399" cy="8443699"/>
            <a:chOff x="-285750" y="-1270250"/>
            <a:chExt cx="9677399" cy="8443699"/>
          </a:xfrm>
        </p:grpSpPr>
        <p:pic>
          <p:nvPicPr>
            <p:cNvPr id="222" name="Google Shape;222;p25"/>
            <p:cNvPicPr preferRelativeResize="0"/>
            <p:nvPr/>
          </p:nvPicPr>
          <p:blipFill>
            <a:blip r:embed="rId2">
              <a:alphaModFix amt="80000"/>
            </a:blip>
            <a:stretch>
              <a:fillRect/>
            </a:stretch>
          </p:blipFill>
          <p:spPr>
            <a:xfrm flipH="1">
              <a:off x="4248150" y="2029950"/>
              <a:ext cx="5143499" cy="5143499"/>
            </a:xfrm>
            <a:prstGeom prst="rect">
              <a:avLst/>
            </a:prstGeom>
            <a:noFill/>
            <a:ln>
              <a:noFill/>
            </a:ln>
          </p:spPr>
        </p:pic>
        <p:pic>
          <p:nvPicPr>
            <p:cNvPr id="223" name="Google Shape;223;p25"/>
            <p:cNvPicPr preferRelativeResize="0"/>
            <p:nvPr/>
          </p:nvPicPr>
          <p:blipFill>
            <a:blip r:embed="rId2">
              <a:alphaModFix amt="80000"/>
            </a:blip>
            <a:stretch>
              <a:fillRect/>
            </a:stretch>
          </p:blipFill>
          <p:spPr>
            <a:xfrm flipH="1" rot="10800000">
              <a:off x="-285750" y="-1270250"/>
              <a:ext cx="5143499" cy="5143499"/>
            </a:xfrm>
            <a:prstGeom prst="rect">
              <a:avLst/>
            </a:prstGeom>
            <a:noFill/>
            <a:ln>
              <a:noFill/>
            </a:ln>
          </p:spPr>
        </p:pic>
      </p:grpSp>
      <p:sp>
        <p:nvSpPr>
          <p:cNvPr id="224" name="Google Shape;224;p25"/>
          <p:cNvSpPr txBox="1"/>
          <p:nvPr>
            <p:ph type="title"/>
          </p:nvPr>
        </p:nvSpPr>
        <p:spPr>
          <a:xfrm>
            <a:off x="2696079" y="608175"/>
            <a:ext cx="5734800" cy="1262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sz="7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5" name="Google Shape;225;p25"/>
          <p:cNvSpPr txBox="1"/>
          <p:nvPr>
            <p:ph idx="1" type="subTitle"/>
          </p:nvPr>
        </p:nvSpPr>
        <p:spPr>
          <a:xfrm>
            <a:off x="3982663" y="2022662"/>
            <a:ext cx="4448100" cy="1046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226" name="Google Shape;226;p25"/>
          <p:cNvSpPr txBox="1"/>
          <p:nvPr/>
        </p:nvSpPr>
        <p:spPr>
          <a:xfrm>
            <a:off x="713225" y="3656855"/>
            <a:ext cx="4945800" cy="4926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000">
                <a:solidFill>
                  <a:schemeClr val="dk1"/>
                </a:solidFill>
                <a:latin typeface="Lato"/>
                <a:ea typeface="Lato"/>
                <a:cs typeface="Lato"/>
                <a:sym typeface="Lato"/>
              </a:rPr>
              <a:t>CRÉDITOS:</a:t>
            </a:r>
            <a:r>
              <a:rPr lang="en" sz="1000">
                <a:solidFill>
                  <a:schemeClr val="dk1"/>
                </a:solidFill>
                <a:latin typeface="Lato"/>
                <a:ea typeface="Lato"/>
                <a:cs typeface="Lato"/>
                <a:sym typeface="Lato"/>
              </a:rPr>
              <a:t> Esta plantilla es una creación de </a:t>
            </a:r>
            <a:r>
              <a:rPr b="1" lang="en" sz="1000" u="sng">
                <a:solidFill>
                  <a:schemeClr val="dk1"/>
                </a:solidFill>
                <a:latin typeface="Lato"/>
                <a:ea typeface="Lato"/>
                <a:cs typeface="Lato"/>
                <a:sym typeface="Lato"/>
                <a:hlinkClick r:id="rId3">
                  <a:extLst>
                    <a:ext uri="{A12FA001-AC4F-418D-AE19-62706E023703}">
                      <ahyp:hlinkClr val="tx"/>
                    </a:ext>
                  </a:extLst>
                </a:hlinkClick>
              </a:rPr>
              <a:t>Slidesgo</a:t>
            </a:r>
            <a:r>
              <a:rPr lang="en" sz="1000">
                <a:solidFill>
                  <a:schemeClr val="dk1"/>
                </a:solidFill>
                <a:latin typeface="Lato"/>
                <a:ea typeface="Lato"/>
                <a:cs typeface="Lato"/>
                <a:sym typeface="Lato"/>
              </a:rPr>
              <a:t>, e incluye iconos , infografías e imágenes de </a:t>
            </a:r>
            <a:r>
              <a:rPr b="1" lang="en" sz="1000" u="sng">
                <a:solidFill>
                  <a:schemeClr val="dk1"/>
                </a:solidFill>
                <a:latin typeface="Lato"/>
                <a:ea typeface="Lato"/>
                <a:cs typeface="Lato"/>
                <a:sym typeface="Lato"/>
                <a:hlinkClick r:id="rId4">
                  <a:extLst>
                    <a:ext uri="{A12FA001-AC4F-418D-AE19-62706E023703}">
                      <ahyp:hlinkClr val="tx"/>
                    </a:ext>
                  </a:extLst>
                </a:hlinkClick>
              </a:rPr>
              <a:t>Freepik</a:t>
            </a:r>
            <a:r>
              <a:rPr lang="en" sz="1000" u="sng">
                <a:solidFill>
                  <a:schemeClr val="dk1"/>
                </a:solidFill>
                <a:latin typeface="Lato"/>
                <a:ea typeface="Lato"/>
                <a:cs typeface="Lato"/>
                <a:sym typeface="Lato"/>
              </a:rPr>
              <a:t> </a:t>
            </a:r>
            <a:endParaRPr b="1" sz="1000" u="sng">
              <a:solidFill>
                <a:schemeClr val="dk1"/>
              </a:solidFill>
              <a:latin typeface="Lato"/>
              <a:ea typeface="Lato"/>
              <a:cs typeface="Lato"/>
              <a:sym typeface="Lato"/>
            </a:endParaRPr>
          </a:p>
        </p:txBody>
      </p:sp>
      <p:sp>
        <p:nvSpPr>
          <p:cNvPr id="227" name="Google Shape;227;p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28" name="Google Shape;228;p25"/>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229" name="Shape 229"/>
        <p:cNvGrpSpPr/>
        <p:nvPr/>
      </p:nvGrpSpPr>
      <p:grpSpPr>
        <a:xfrm>
          <a:off x="0" y="0"/>
          <a:ext cx="0" cy="0"/>
          <a:chOff x="0" y="0"/>
          <a:chExt cx="0" cy="0"/>
        </a:xfrm>
      </p:grpSpPr>
      <p:grpSp>
        <p:nvGrpSpPr>
          <p:cNvPr id="230" name="Google Shape;230;p26"/>
          <p:cNvGrpSpPr/>
          <p:nvPr/>
        </p:nvGrpSpPr>
        <p:grpSpPr>
          <a:xfrm flipH="1">
            <a:off x="-1200150" y="-2489450"/>
            <a:ext cx="12315824" cy="9129499"/>
            <a:chOff x="-666750" y="-2489450"/>
            <a:chExt cx="12315824" cy="9129499"/>
          </a:xfrm>
        </p:grpSpPr>
        <p:pic>
          <p:nvPicPr>
            <p:cNvPr id="231" name="Google Shape;231;p26"/>
            <p:cNvPicPr preferRelativeResize="0"/>
            <p:nvPr/>
          </p:nvPicPr>
          <p:blipFill>
            <a:blip r:embed="rId2">
              <a:alphaModFix amt="80000"/>
            </a:blip>
            <a:stretch>
              <a:fillRect/>
            </a:stretch>
          </p:blipFill>
          <p:spPr>
            <a:xfrm>
              <a:off x="-666750" y="1344150"/>
              <a:ext cx="5143499" cy="5143499"/>
            </a:xfrm>
            <a:prstGeom prst="rect">
              <a:avLst/>
            </a:prstGeom>
            <a:noFill/>
            <a:ln>
              <a:noFill/>
            </a:ln>
          </p:spPr>
        </p:pic>
        <p:pic>
          <p:nvPicPr>
            <p:cNvPr id="232" name="Google Shape;232;p26"/>
            <p:cNvPicPr preferRelativeResize="0"/>
            <p:nvPr/>
          </p:nvPicPr>
          <p:blipFill>
            <a:blip r:embed="rId2">
              <a:alphaModFix amt="80000"/>
            </a:blip>
            <a:stretch>
              <a:fillRect/>
            </a:stretch>
          </p:blipFill>
          <p:spPr>
            <a:xfrm flipH="1">
              <a:off x="6505575" y="1496550"/>
              <a:ext cx="5143499" cy="5143499"/>
            </a:xfrm>
            <a:prstGeom prst="rect">
              <a:avLst/>
            </a:prstGeom>
            <a:noFill/>
            <a:ln>
              <a:noFill/>
            </a:ln>
          </p:spPr>
        </p:pic>
        <p:pic>
          <p:nvPicPr>
            <p:cNvPr id="233" name="Google Shape;233;p26"/>
            <p:cNvPicPr preferRelativeResize="0"/>
            <p:nvPr/>
          </p:nvPicPr>
          <p:blipFill>
            <a:blip r:embed="rId2">
              <a:alphaModFix amt="80000"/>
            </a:blip>
            <a:stretch>
              <a:fillRect/>
            </a:stretch>
          </p:blipFill>
          <p:spPr>
            <a:xfrm rot="10800000">
              <a:off x="5467350" y="-2489450"/>
              <a:ext cx="5143499" cy="5143499"/>
            </a:xfrm>
            <a:prstGeom prst="rect">
              <a:avLst/>
            </a:prstGeom>
            <a:noFill/>
            <a:ln>
              <a:noFill/>
            </a:ln>
          </p:spPr>
        </p:pic>
      </p:grpSp>
      <p:sp>
        <p:nvSpPr>
          <p:cNvPr id="234" name="Google Shape;234;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5" name="Google Shape;235;p26"/>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236" name="Shape 236"/>
        <p:cNvGrpSpPr/>
        <p:nvPr/>
      </p:nvGrpSpPr>
      <p:grpSpPr>
        <a:xfrm>
          <a:off x="0" y="0"/>
          <a:ext cx="0" cy="0"/>
          <a:chOff x="0" y="0"/>
          <a:chExt cx="0" cy="0"/>
        </a:xfrm>
      </p:grpSpPr>
      <p:grpSp>
        <p:nvGrpSpPr>
          <p:cNvPr id="237" name="Google Shape;237;p27"/>
          <p:cNvGrpSpPr/>
          <p:nvPr/>
        </p:nvGrpSpPr>
        <p:grpSpPr>
          <a:xfrm flipH="1" rot="10800000">
            <a:off x="-533400" y="-2022304"/>
            <a:ext cx="10133052" cy="10110153"/>
            <a:chOff x="-533400" y="-3317704"/>
            <a:chExt cx="10133052" cy="10110153"/>
          </a:xfrm>
        </p:grpSpPr>
        <p:pic>
          <p:nvPicPr>
            <p:cNvPr id="238" name="Google Shape;238;p27"/>
            <p:cNvPicPr preferRelativeResize="0"/>
            <p:nvPr/>
          </p:nvPicPr>
          <p:blipFill>
            <a:blip r:embed="rId2">
              <a:alphaModFix amt="80000"/>
            </a:blip>
            <a:stretch>
              <a:fillRect/>
            </a:stretch>
          </p:blipFill>
          <p:spPr>
            <a:xfrm flipH="1" rot="10800000">
              <a:off x="-533400" y="-2032250"/>
              <a:ext cx="5143499" cy="5143499"/>
            </a:xfrm>
            <a:prstGeom prst="rect">
              <a:avLst/>
            </a:prstGeom>
            <a:noFill/>
            <a:ln>
              <a:noFill/>
            </a:ln>
          </p:spPr>
        </p:pic>
        <p:pic>
          <p:nvPicPr>
            <p:cNvPr id="239" name="Google Shape;239;p27"/>
            <p:cNvPicPr preferRelativeResize="0"/>
            <p:nvPr/>
          </p:nvPicPr>
          <p:blipFill>
            <a:blip r:embed="rId2">
              <a:alphaModFix amt="80000"/>
            </a:blip>
            <a:stretch>
              <a:fillRect/>
            </a:stretch>
          </p:blipFill>
          <p:spPr>
            <a:xfrm flipH="1">
              <a:off x="4295775" y="1648950"/>
              <a:ext cx="5143499" cy="5143499"/>
            </a:xfrm>
            <a:prstGeom prst="rect">
              <a:avLst/>
            </a:prstGeom>
            <a:noFill/>
            <a:ln>
              <a:noFill/>
            </a:ln>
          </p:spPr>
        </p:pic>
        <p:pic>
          <p:nvPicPr>
            <p:cNvPr id="240" name="Google Shape;240;p27"/>
            <p:cNvPicPr preferRelativeResize="0"/>
            <p:nvPr/>
          </p:nvPicPr>
          <p:blipFill>
            <a:blip r:embed="rId2">
              <a:alphaModFix amt="80000"/>
            </a:blip>
            <a:stretch>
              <a:fillRect/>
            </a:stretch>
          </p:blipFill>
          <p:spPr>
            <a:xfrm rot="8100000">
              <a:off x="3390899" y="-2252450"/>
              <a:ext cx="5143500" cy="5143500"/>
            </a:xfrm>
            <a:prstGeom prst="rect">
              <a:avLst/>
            </a:prstGeom>
            <a:noFill/>
            <a:ln>
              <a:noFill/>
            </a:ln>
          </p:spPr>
        </p:pic>
      </p:grpSp>
      <p:sp>
        <p:nvSpPr>
          <p:cNvPr id="241" name="Google Shape;241;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42" name="Google Shape;242;p27"/>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pic>
        <p:nvPicPr>
          <p:cNvPr id="29" name="Google Shape;29;p4"/>
          <p:cNvPicPr preferRelativeResize="0"/>
          <p:nvPr/>
        </p:nvPicPr>
        <p:blipFill>
          <a:blip r:embed="rId2">
            <a:alphaModFix amt="80000"/>
          </a:blip>
          <a:stretch>
            <a:fillRect/>
          </a:stretch>
        </p:blipFill>
        <p:spPr>
          <a:xfrm rot="10800000">
            <a:off x="5543550" y="-2489450"/>
            <a:ext cx="5143499" cy="5143499"/>
          </a:xfrm>
          <a:prstGeom prst="rect">
            <a:avLst/>
          </a:prstGeom>
          <a:noFill/>
          <a:ln>
            <a:noFill/>
          </a:ln>
        </p:spPr>
      </p:pic>
      <p:sp>
        <p:nvSpPr>
          <p:cNvPr id="30" name="Google Shape;30;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b="1"/>
            </a:lvl1pPr>
            <a:lvl2pPr lvl="1" rtl="0">
              <a:spcBef>
                <a:spcPts val="0"/>
              </a:spcBef>
              <a:spcAft>
                <a:spcPts val="0"/>
              </a:spcAft>
              <a:buSzPts val="3000"/>
              <a:buNone/>
              <a:defRPr b="1"/>
            </a:lvl2pPr>
            <a:lvl3pPr lvl="2" rtl="0">
              <a:spcBef>
                <a:spcPts val="0"/>
              </a:spcBef>
              <a:spcAft>
                <a:spcPts val="0"/>
              </a:spcAft>
              <a:buSzPts val="3000"/>
              <a:buNone/>
              <a:defRPr b="1"/>
            </a:lvl3pPr>
            <a:lvl4pPr lvl="3" rtl="0">
              <a:spcBef>
                <a:spcPts val="0"/>
              </a:spcBef>
              <a:spcAft>
                <a:spcPts val="0"/>
              </a:spcAft>
              <a:buSzPts val="3000"/>
              <a:buNone/>
              <a:defRPr b="1"/>
            </a:lvl4pPr>
            <a:lvl5pPr lvl="4" rtl="0">
              <a:spcBef>
                <a:spcPts val="0"/>
              </a:spcBef>
              <a:spcAft>
                <a:spcPts val="0"/>
              </a:spcAft>
              <a:buSzPts val="3000"/>
              <a:buNone/>
              <a:defRPr b="1"/>
            </a:lvl5pPr>
            <a:lvl6pPr lvl="5" rtl="0">
              <a:spcBef>
                <a:spcPts val="0"/>
              </a:spcBef>
              <a:spcAft>
                <a:spcPts val="0"/>
              </a:spcAft>
              <a:buSzPts val="3000"/>
              <a:buNone/>
              <a:defRPr b="1"/>
            </a:lvl6pPr>
            <a:lvl7pPr lvl="6" rtl="0">
              <a:spcBef>
                <a:spcPts val="0"/>
              </a:spcBef>
              <a:spcAft>
                <a:spcPts val="0"/>
              </a:spcAft>
              <a:buSzPts val="3000"/>
              <a:buNone/>
              <a:defRPr b="1"/>
            </a:lvl7pPr>
            <a:lvl8pPr lvl="7" rtl="0">
              <a:spcBef>
                <a:spcPts val="0"/>
              </a:spcBef>
              <a:spcAft>
                <a:spcPts val="0"/>
              </a:spcAft>
              <a:buSzPts val="3000"/>
              <a:buNone/>
              <a:defRPr b="1"/>
            </a:lvl8pPr>
            <a:lvl9pPr lvl="8" rtl="0">
              <a:spcBef>
                <a:spcPts val="0"/>
              </a:spcBef>
              <a:spcAft>
                <a:spcPts val="0"/>
              </a:spcAft>
              <a:buSzPts val="3000"/>
              <a:buNone/>
              <a:defRPr b="1"/>
            </a:lvl9pPr>
          </a:lstStyle>
          <a:p/>
        </p:txBody>
      </p:sp>
      <p:sp>
        <p:nvSpPr>
          <p:cNvPr id="31" name="Google Shape;31;p4"/>
          <p:cNvSpPr txBox="1"/>
          <p:nvPr>
            <p:ph idx="1" type="subTitle"/>
          </p:nvPr>
        </p:nvSpPr>
        <p:spPr>
          <a:xfrm>
            <a:off x="717739" y="1133856"/>
            <a:ext cx="7708500" cy="36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200"/>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32" name="Google Shape;32;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4"/>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4" name="Shape 34"/>
        <p:cNvGrpSpPr/>
        <p:nvPr/>
      </p:nvGrpSpPr>
      <p:grpSpPr>
        <a:xfrm>
          <a:off x="0" y="0"/>
          <a:ext cx="0" cy="0"/>
          <a:chOff x="0" y="0"/>
          <a:chExt cx="0" cy="0"/>
        </a:xfrm>
      </p:grpSpPr>
      <p:grpSp>
        <p:nvGrpSpPr>
          <p:cNvPr id="35" name="Google Shape;35;p5"/>
          <p:cNvGrpSpPr/>
          <p:nvPr/>
        </p:nvGrpSpPr>
        <p:grpSpPr>
          <a:xfrm>
            <a:off x="4324350" y="-2870450"/>
            <a:ext cx="7324724" cy="9815299"/>
            <a:chOff x="4324350" y="-2870450"/>
            <a:chExt cx="7324724" cy="9815299"/>
          </a:xfrm>
        </p:grpSpPr>
        <p:pic>
          <p:nvPicPr>
            <p:cNvPr id="36" name="Google Shape;36;p5"/>
            <p:cNvPicPr preferRelativeResize="0"/>
            <p:nvPr/>
          </p:nvPicPr>
          <p:blipFill>
            <a:blip r:embed="rId2">
              <a:alphaModFix amt="80000"/>
            </a:blip>
            <a:stretch>
              <a:fillRect/>
            </a:stretch>
          </p:blipFill>
          <p:spPr>
            <a:xfrm flipH="1">
              <a:off x="6505575" y="1801350"/>
              <a:ext cx="5143499" cy="5143499"/>
            </a:xfrm>
            <a:prstGeom prst="rect">
              <a:avLst/>
            </a:prstGeom>
            <a:noFill/>
            <a:ln>
              <a:noFill/>
            </a:ln>
          </p:spPr>
        </p:pic>
        <p:pic>
          <p:nvPicPr>
            <p:cNvPr id="37" name="Google Shape;37;p5"/>
            <p:cNvPicPr preferRelativeResize="0"/>
            <p:nvPr/>
          </p:nvPicPr>
          <p:blipFill>
            <a:blip r:embed="rId2">
              <a:alphaModFix amt="80000"/>
            </a:blip>
            <a:stretch>
              <a:fillRect/>
            </a:stretch>
          </p:blipFill>
          <p:spPr>
            <a:xfrm rot="10800000">
              <a:off x="4324350" y="-2870450"/>
              <a:ext cx="5143499" cy="5143499"/>
            </a:xfrm>
            <a:prstGeom prst="rect">
              <a:avLst/>
            </a:prstGeom>
            <a:noFill/>
            <a:ln>
              <a:noFill/>
            </a:ln>
          </p:spPr>
        </p:pic>
      </p:grpSp>
      <p:sp>
        <p:nvSpPr>
          <p:cNvPr id="38" name="Google Shape;38;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 name="Google Shape;39;p5"/>
          <p:cNvSpPr txBox="1"/>
          <p:nvPr>
            <p:ph idx="1" type="subTitle"/>
          </p:nvPr>
        </p:nvSpPr>
        <p:spPr>
          <a:xfrm>
            <a:off x="713217" y="3291295"/>
            <a:ext cx="7717500" cy="738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 name="Google Shape;40;p5"/>
          <p:cNvSpPr txBox="1"/>
          <p:nvPr>
            <p:ph idx="2" type="subTitle"/>
          </p:nvPr>
        </p:nvSpPr>
        <p:spPr>
          <a:xfrm>
            <a:off x="713233" y="2007850"/>
            <a:ext cx="7717500" cy="738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 name="Google Shape;41;p5"/>
          <p:cNvSpPr txBox="1"/>
          <p:nvPr>
            <p:ph idx="3" type="subTitle"/>
          </p:nvPr>
        </p:nvSpPr>
        <p:spPr>
          <a:xfrm>
            <a:off x="713233" y="1591450"/>
            <a:ext cx="7717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42" name="Google Shape;42;p5"/>
          <p:cNvSpPr txBox="1"/>
          <p:nvPr>
            <p:ph idx="4" type="subTitle"/>
          </p:nvPr>
        </p:nvSpPr>
        <p:spPr>
          <a:xfrm>
            <a:off x="713217" y="2874900"/>
            <a:ext cx="7717500" cy="492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Inter Tight"/>
              <a:buNone/>
              <a:defRPr b="1" sz="2000">
                <a:solidFill>
                  <a:schemeClr val="dk1"/>
                </a:solidFill>
                <a:latin typeface="Inter Tight"/>
                <a:ea typeface="Inter Tight"/>
                <a:cs typeface="Inter Tight"/>
                <a:sym typeface="Inter Tight"/>
              </a:defRPr>
            </a:lvl1pPr>
            <a:lvl2pPr lvl="1"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2pPr>
            <a:lvl3pPr lvl="2"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3pPr>
            <a:lvl4pPr lvl="3"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4pPr>
            <a:lvl5pPr lvl="4"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5pPr>
            <a:lvl6pPr lvl="5"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6pPr>
            <a:lvl7pPr lvl="6"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7pPr>
            <a:lvl8pPr lvl="7"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8pPr>
            <a:lvl9pPr lvl="8" rtl="0" algn="ctr">
              <a:lnSpc>
                <a:spcPct val="100000"/>
              </a:lnSpc>
              <a:spcBef>
                <a:spcPts val="0"/>
              </a:spcBef>
              <a:spcAft>
                <a:spcPts val="0"/>
              </a:spcAft>
              <a:buSzPts val="2400"/>
              <a:buFont typeface="Inter Tight"/>
              <a:buNone/>
              <a:defRPr b="1" sz="2400">
                <a:latin typeface="Inter Tight"/>
                <a:ea typeface="Inter Tight"/>
                <a:cs typeface="Inter Tight"/>
                <a:sym typeface="Inter Tight"/>
              </a:defRPr>
            </a:lvl9pPr>
          </a:lstStyle>
          <a:p/>
        </p:txBody>
      </p:sp>
      <p:sp>
        <p:nvSpPr>
          <p:cNvPr id="43" name="Google Shape;43;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5"/>
          <p:cNvSpPr txBox="1"/>
          <p:nvPr>
            <p:ph idx="5"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grpSp>
        <p:nvGrpSpPr>
          <p:cNvPr id="46" name="Google Shape;46;p6"/>
          <p:cNvGrpSpPr/>
          <p:nvPr/>
        </p:nvGrpSpPr>
        <p:grpSpPr>
          <a:xfrm>
            <a:off x="-3181350" y="-1399050"/>
            <a:ext cx="14982824" cy="8115299"/>
            <a:chOff x="-3181350" y="-1399050"/>
            <a:chExt cx="14982824" cy="8115299"/>
          </a:xfrm>
        </p:grpSpPr>
        <p:pic>
          <p:nvPicPr>
            <p:cNvPr id="47" name="Google Shape;47;p6"/>
            <p:cNvPicPr preferRelativeResize="0"/>
            <p:nvPr/>
          </p:nvPicPr>
          <p:blipFill>
            <a:blip r:embed="rId2">
              <a:alphaModFix amt="80000"/>
            </a:blip>
            <a:stretch>
              <a:fillRect/>
            </a:stretch>
          </p:blipFill>
          <p:spPr>
            <a:xfrm rot="10800000">
              <a:off x="6657975" y="-1399050"/>
              <a:ext cx="5143499" cy="5143499"/>
            </a:xfrm>
            <a:prstGeom prst="rect">
              <a:avLst/>
            </a:prstGeom>
            <a:noFill/>
            <a:ln>
              <a:noFill/>
            </a:ln>
          </p:spPr>
        </p:pic>
        <p:pic>
          <p:nvPicPr>
            <p:cNvPr id="48" name="Google Shape;48;p6"/>
            <p:cNvPicPr preferRelativeResize="0"/>
            <p:nvPr/>
          </p:nvPicPr>
          <p:blipFill>
            <a:blip r:embed="rId2">
              <a:alphaModFix amt="80000"/>
            </a:blip>
            <a:stretch>
              <a:fillRect/>
            </a:stretch>
          </p:blipFill>
          <p:spPr>
            <a:xfrm>
              <a:off x="-3181350" y="1572750"/>
              <a:ext cx="5143499" cy="5143499"/>
            </a:xfrm>
            <a:prstGeom prst="rect">
              <a:avLst/>
            </a:prstGeom>
            <a:noFill/>
            <a:ln>
              <a:noFill/>
            </a:ln>
          </p:spPr>
        </p:pic>
      </p:grpSp>
      <p:sp>
        <p:nvSpPr>
          <p:cNvPr id="49" name="Google Shape;49;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0" name="Google Shape;50;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6"/>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2" name="Shape 52"/>
        <p:cNvGrpSpPr/>
        <p:nvPr/>
      </p:nvGrpSpPr>
      <p:grpSpPr>
        <a:xfrm>
          <a:off x="0" y="0"/>
          <a:ext cx="0" cy="0"/>
          <a:chOff x="0" y="0"/>
          <a:chExt cx="0" cy="0"/>
        </a:xfrm>
      </p:grpSpPr>
      <p:grpSp>
        <p:nvGrpSpPr>
          <p:cNvPr id="53" name="Google Shape;53;p7"/>
          <p:cNvGrpSpPr/>
          <p:nvPr/>
        </p:nvGrpSpPr>
        <p:grpSpPr>
          <a:xfrm>
            <a:off x="-398504" y="-3097504"/>
            <a:ext cx="10074357" cy="11779332"/>
            <a:chOff x="-398504" y="-3097504"/>
            <a:chExt cx="10074357" cy="11779332"/>
          </a:xfrm>
        </p:grpSpPr>
        <p:pic>
          <p:nvPicPr>
            <p:cNvPr id="54" name="Google Shape;54;p7"/>
            <p:cNvPicPr preferRelativeResize="0"/>
            <p:nvPr/>
          </p:nvPicPr>
          <p:blipFill>
            <a:blip r:embed="rId2">
              <a:alphaModFix amt="80000"/>
            </a:blip>
            <a:stretch>
              <a:fillRect/>
            </a:stretch>
          </p:blipFill>
          <p:spPr>
            <a:xfrm rot="8100000">
              <a:off x="3467099" y="-2032250"/>
              <a:ext cx="5143500" cy="5143500"/>
            </a:xfrm>
            <a:prstGeom prst="rect">
              <a:avLst/>
            </a:prstGeom>
            <a:noFill/>
            <a:ln>
              <a:noFill/>
            </a:ln>
          </p:spPr>
        </p:pic>
        <p:pic>
          <p:nvPicPr>
            <p:cNvPr id="55" name="Google Shape;55;p7"/>
            <p:cNvPicPr preferRelativeResize="0"/>
            <p:nvPr/>
          </p:nvPicPr>
          <p:blipFill>
            <a:blip r:embed="rId2">
              <a:alphaModFix amt="80000"/>
            </a:blip>
            <a:stretch>
              <a:fillRect/>
            </a:stretch>
          </p:blipFill>
          <p:spPr>
            <a:xfrm flipH="1" rot="2700000">
              <a:off x="666749" y="2473075"/>
              <a:ext cx="5143500" cy="5143500"/>
            </a:xfrm>
            <a:prstGeom prst="rect">
              <a:avLst/>
            </a:prstGeom>
            <a:noFill/>
            <a:ln>
              <a:noFill/>
            </a:ln>
          </p:spPr>
        </p:pic>
      </p:grpSp>
      <p:sp>
        <p:nvSpPr>
          <p:cNvPr id="56" name="Google Shape;56;p7"/>
          <p:cNvSpPr txBox="1"/>
          <p:nvPr>
            <p:ph type="title"/>
          </p:nvPr>
        </p:nvSpPr>
        <p:spPr>
          <a:xfrm>
            <a:off x="713225" y="448050"/>
            <a:ext cx="4218900" cy="10347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7" name="Google Shape;57;p7"/>
          <p:cNvSpPr txBox="1"/>
          <p:nvPr>
            <p:ph idx="1" type="subTitle"/>
          </p:nvPr>
        </p:nvSpPr>
        <p:spPr>
          <a:xfrm>
            <a:off x="713225" y="1742700"/>
            <a:ext cx="4218900" cy="2601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Char char="●"/>
              <a:defRPr/>
            </a:lvl1pPr>
            <a:lvl2pPr lvl="1" rtl="0" algn="ctr">
              <a:lnSpc>
                <a:spcPct val="100000"/>
              </a:lnSpc>
              <a:spcBef>
                <a:spcPts val="1000"/>
              </a:spcBef>
              <a:spcAft>
                <a:spcPts val="0"/>
              </a:spcAft>
              <a:buClr>
                <a:srgbClr val="E76A28"/>
              </a:buClr>
              <a:buSzPts val="1200"/>
              <a:buChar char="○"/>
              <a:defRPr/>
            </a:lvl2pPr>
            <a:lvl3pPr lvl="2" rtl="0" algn="ctr">
              <a:lnSpc>
                <a:spcPct val="100000"/>
              </a:lnSpc>
              <a:spcBef>
                <a:spcPts val="1600"/>
              </a:spcBef>
              <a:spcAft>
                <a:spcPts val="0"/>
              </a:spcAft>
              <a:buClr>
                <a:srgbClr val="E76A28"/>
              </a:buClr>
              <a:buSzPts val="1200"/>
              <a:buChar char="■"/>
              <a:defRPr/>
            </a:lvl3pPr>
            <a:lvl4pPr lvl="3" rtl="0" algn="ctr">
              <a:lnSpc>
                <a:spcPct val="100000"/>
              </a:lnSpc>
              <a:spcBef>
                <a:spcPts val="1600"/>
              </a:spcBef>
              <a:spcAft>
                <a:spcPts val="0"/>
              </a:spcAft>
              <a:buClr>
                <a:srgbClr val="E76A28"/>
              </a:buClr>
              <a:buSzPts val="1200"/>
              <a:buChar char="●"/>
              <a:defRPr/>
            </a:lvl4pPr>
            <a:lvl5pPr lvl="4" rtl="0" algn="ctr">
              <a:lnSpc>
                <a:spcPct val="100000"/>
              </a:lnSpc>
              <a:spcBef>
                <a:spcPts val="1600"/>
              </a:spcBef>
              <a:spcAft>
                <a:spcPts val="0"/>
              </a:spcAft>
              <a:buClr>
                <a:srgbClr val="E76A28"/>
              </a:buClr>
              <a:buSzPts val="1200"/>
              <a:buChar char="○"/>
              <a:defRPr/>
            </a:lvl5pPr>
            <a:lvl6pPr lvl="5" rtl="0" algn="ctr">
              <a:lnSpc>
                <a:spcPct val="100000"/>
              </a:lnSpc>
              <a:spcBef>
                <a:spcPts val="1600"/>
              </a:spcBef>
              <a:spcAft>
                <a:spcPts val="0"/>
              </a:spcAft>
              <a:buClr>
                <a:srgbClr val="999999"/>
              </a:buClr>
              <a:buSzPts val="1200"/>
              <a:buChar char="■"/>
              <a:defRPr/>
            </a:lvl6pPr>
            <a:lvl7pPr lvl="6" rtl="0" algn="ctr">
              <a:lnSpc>
                <a:spcPct val="100000"/>
              </a:lnSpc>
              <a:spcBef>
                <a:spcPts val="1600"/>
              </a:spcBef>
              <a:spcAft>
                <a:spcPts val="0"/>
              </a:spcAft>
              <a:buClr>
                <a:srgbClr val="999999"/>
              </a:buClr>
              <a:buSzPts val="1200"/>
              <a:buChar char="●"/>
              <a:defRPr/>
            </a:lvl7pPr>
            <a:lvl8pPr lvl="7" rtl="0" algn="ctr">
              <a:lnSpc>
                <a:spcPct val="100000"/>
              </a:lnSpc>
              <a:spcBef>
                <a:spcPts val="1600"/>
              </a:spcBef>
              <a:spcAft>
                <a:spcPts val="0"/>
              </a:spcAft>
              <a:buClr>
                <a:srgbClr val="999999"/>
              </a:buClr>
              <a:buSzPts val="1200"/>
              <a:buChar char="○"/>
              <a:defRPr/>
            </a:lvl8pPr>
            <a:lvl9pPr lvl="8" rtl="0" algn="ctr">
              <a:lnSpc>
                <a:spcPct val="100000"/>
              </a:lnSpc>
              <a:spcBef>
                <a:spcPts val="1600"/>
              </a:spcBef>
              <a:spcAft>
                <a:spcPts val="1600"/>
              </a:spcAft>
              <a:buClr>
                <a:srgbClr val="999999"/>
              </a:buClr>
              <a:buSzPts val="1200"/>
              <a:buChar char="■"/>
              <a:defRPr/>
            </a:lvl9pPr>
          </a:lstStyle>
          <a:p/>
        </p:txBody>
      </p:sp>
      <p:sp>
        <p:nvSpPr>
          <p:cNvPr id="58" name="Google Shape;58;p7"/>
          <p:cNvSpPr/>
          <p:nvPr>
            <p:ph idx="2" type="pic"/>
          </p:nvPr>
        </p:nvSpPr>
        <p:spPr>
          <a:xfrm>
            <a:off x="5645525" y="822513"/>
            <a:ext cx="3498600" cy="3498600"/>
          </a:xfrm>
          <a:prstGeom prst="rect">
            <a:avLst/>
          </a:prstGeom>
          <a:noFill/>
          <a:ln>
            <a:noFill/>
          </a:ln>
        </p:spPr>
      </p:sp>
      <p:sp>
        <p:nvSpPr>
          <p:cNvPr id="59" name="Google Shape;59;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7"/>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1" name="Shape 61"/>
        <p:cNvGrpSpPr/>
        <p:nvPr/>
      </p:nvGrpSpPr>
      <p:grpSpPr>
        <a:xfrm>
          <a:off x="0" y="0"/>
          <a:ext cx="0" cy="0"/>
          <a:chOff x="0" y="0"/>
          <a:chExt cx="0" cy="0"/>
        </a:xfrm>
      </p:grpSpPr>
      <p:grpSp>
        <p:nvGrpSpPr>
          <p:cNvPr id="62" name="Google Shape;62;p8"/>
          <p:cNvGrpSpPr/>
          <p:nvPr/>
        </p:nvGrpSpPr>
        <p:grpSpPr>
          <a:xfrm>
            <a:off x="-1428750" y="-2489450"/>
            <a:ext cx="13306424" cy="9434299"/>
            <a:chOff x="-1428750" y="-2489450"/>
            <a:chExt cx="13306424" cy="9434299"/>
          </a:xfrm>
        </p:grpSpPr>
        <p:pic>
          <p:nvPicPr>
            <p:cNvPr id="63" name="Google Shape;63;p8"/>
            <p:cNvPicPr preferRelativeResize="0"/>
            <p:nvPr/>
          </p:nvPicPr>
          <p:blipFill>
            <a:blip r:embed="rId2">
              <a:alphaModFix amt="80000"/>
            </a:blip>
            <a:stretch>
              <a:fillRect/>
            </a:stretch>
          </p:blipFill>
          <p:spPr>
            <a:xfrm>
              <a:off x="-1428750" y="1344150"/>
              <a:ext cx="5143499" cy="5143499"/>
            </a:xfrm>
            <a:prstGeom prst="rect">
              <a:avLst/>
            </a:prstGeom>
            <a:noFill/>
            <a:ln>
              <a:noFill/>
            </a:ln>
          </p:spPr>
        </p:pic>
        <p:pic>
          <p:nvPicPr>
            <p:cNvPr id="64" name="Google Shape;64;p8"/>
            <p:cNvPicPr preferRelativeResize="0"/>
            <p:nvPr/>
          </p:nvPicPr>
          <p:blipFill>
            <a:blip r:embed="rId2">
              <a:alphaModFix amt="80000"/>
            </a:blip>
            <a:stretch>
              <a:fillRect/>
            </a:stretch>
          </p:blipFill>
          <p:spPr>
            <a:xfrm flipH="1">
              <a:off x="6734175" y="1801350"/>
              <a:ext cx="5143499" cy="5143499"/>
            </a:xfrm>
            <a:prstGeom prst="rect">
              <a:avLst/>
            </a:prstGeom>
            <a:noFill/>
            <a:ln>
              <a:noFill/>
            </a:ln>
          </p:spPr>
        </p:pic>
        <p:pic>
          <p:nvPicPr>
            <p:cNvPr id="65" name="Google Shape;65;p8"/>
            <p:cNvPicPr preferRelativeResize="0"/>
            <p:nvPr/>
          </p:nvPicPr>
          <p:blipFill>
            <a:blip r:embed="rId2">
              <a:alphaModFix amt="80000"/>
            </a:blip>
            <a:stretch>
              <a:fillRect/>
            </a:stretch>
          </p:blipFill>
          <p:spPr>
            <a:xfrm rot="10800000">
              <a:off x="4248150" y="-2489450"/>
              <a:ext cx="5143499" cy="5143499"/>
            </a:xfrm>
            <a:prstGeom prst="rect">
              <a:avLst/>
            </a:prstGeom>
            <a:noFill/>
            <a:ln>
              <a:noFill/>
            </a:ln>
          </p:spPr>
        </p:pic>
      </p:grpSp>
      <p:sp>
        <p:nvSpPr>
          <p:cNvPr id="66" name="Google Shape;66;p8"/>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7" name="Google Shape;67;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8"/>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9" name="Shape 69"/>
        <p:cNvGrpSpPr/>
        <p:nvPr/>
      </p:nvGrpSpPr>
      <p:grpSpPr>
        <a:xfrm>
          <a:off x="0" y="0"/>
          <a:ext cx="0" cy="0"/>
          <a:chOff x="0" y="0"/>
          <a:chExt cx="0" cy="0"/>
        </a:xfrm>
      </p:grpSpPr>
      <p:grpSp>
        <p:nvGrpSpPr>
          <p:cNvPr id="70" name="Google Shape;70;p9"/>
          <p:cNvGrpSpPr/>
          <p:nvPr/>
        </p:nvGrpSpPr>
        <p:grpSpPr>
          <a:xfrm>
            <a:off x="-457200" y="-3470104"/>
            <a:ext cx="10056852" cy="10262553"/>
            <a:chOff x="-457200" y="-3470104"/>
            <a:chExt cx="10056852" cy="10262553"/>
          </a:xfrm>
        </p:grpSpPr>
        <p:pic>
          <p:nvPicPr>
            <p:cNvPr id="71" name="Google Shape;71;p9"/>
            <p:cNvPicPr preferRelativeResize="0"/>
            <p:nvPr/>
          </p:nvPicPr>
          <p:blipFill>
            <a:blip r:embed="rId2">
              <a:alphaModFix amt="80000"/>
            </a:blip>
            <a:stretch>
              <a:fillRect/>
            </a:stretch>
          </p:blipFill>
          <p:spPr>
            <a:xfrm flipH="1" rot="10800000">
              <a:off x="-457200" y="-2032250"/>
              <a:ext cx="5143499" cy="5143499"/>
            </a:xfrm>
            <a:prstGeom prst="rect">
              <a:avLst/>
            </a:prstGeom>
            <a:noFill/>
            <a:ln>
              <a:noFill/>
            </a:ln>
          </p:spPr>
        </p:pic>
        <p:pic>
          <p:nvPicPr>
            <p:cNvPr id="72" name="Google Shape;72;p9"/>
            <p:cNvPicPr preferRelativeResize="0"/>
            <p:nvPr/>
          </p:nvPicPr>
          <p:blipFill>
            <a:blip r:embed="rId2">
              <a:alphaModFix amt="80000"/>
            </a:blip>
            <a:stretch>
              <a:fillRect/>
            </a:stretch>
          </p:blipFill>
          <p:spPr>
            <a:xfrm flipH="1">
              <a:off x="4295775" y="1648950"/>
              <a:ext cx="5143499" cy="5143499"/>
            </a:xfrm>
            <a:prstGeom prst="rect">
              <a:avLst/>
            </a:prstGeom>
            <a:noFill/>
            <a:ln>
              <a:noFill/>
            </a:ln>
          </p:spPr>
        </p:pic>
        <p:pic>
          <p:nvPicPr>
            <p:cNvPr id="73" name="Google Shape;73;p9"/>
            <p:cNvPicPr preferRelativeResize="0"/>
            <p:nvPr/>
          </p:nvPicPr>
          <p:blipFill>
            <a:blip r:embed="rId2">
              <a:alphaModFix amt="80000"/>
            </a:blip>
            <a:stretch>
              <a:fillRect/>
            </a:stretch>
          </p:blipFill>
          <p:spPr>
            <a:xfrm rot="8100000">
              <a:off x="3390899" y="-2404850"/>
              <a:ext cx="5143500" cy="5143500"/>
            </a:xfrm>
            <a:prstGeom prst="rect">
              <a:avLst/>
            </a:prstGeom>
            <a:noFill/>
            <a:ln>
              <a:noFill/>
            </a:ln>
          </p:spPr>
        </p:pic>
      </p:grpSp>
      <p:sp>
        <p:nvSpPr>
          <p:cNvPr id="74" name="Google Shape;74;p9"/>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15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75" name="Google Shape;75;p9"/>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sp>
        <p:nvSpPr>
          <p:cNvPr id="76" name="Google Shape;76;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7" name="Google Shape;77;p9"/>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8" name="Shape 78"/>
        <p:cNvGrpSpPr/>
        <p:nvPr/>
      </p:nvGrpSpPr>
      <p:grpSpPr>
        <a:xfrm>
          <a:off x="0" y="0"/>
          <a:ext cx="0" cy="0"/>
          <a:chOff x="0" y="0"/>
          <a:chExt cx="0" cy="0"/>
        </a:xfrm>
      </p:grpSpPr>
      <p:sp>
        <p:nvSpPr>
          <p:cNvPr id="79" name="Google Shape;79;p10"/>
          <p:cNvSpPr/>
          <p:nvPr>
            <p:ph idx="2" type="pic"/>
          </p:nvPr>
        </p:nvSpPr>
        <p:spPr>
          <a:xfrm>
            <a:off x="0" y="-14875"/>
            <a:ext cx="9144000" cy="5158500"/>
          </a:xfrm>
          <a:prstGeom prst="rect">
            <a:avLst/>
          </a:prstGeom>
          <a:noFill/>
          <a:ln>
            <a:noFill/>
          </a:ln>
        </p:spPr>
      </p:sp>
      <p:sp>
        <p:nvSpPr>
          <p:cNvPr id="80" name="Google Shape;80;p10"/>
          <p:cNvSpPr txBox="1"/>
          <p:nvPr>
            <p:ph type="title"/>
          </p:nvPr>
        </p:nvSpPr>
        <p:spPr>
          <a:xfrm>
            <a:off x="713225" y="3495800"/>
            <a:ext cx="6230400" cy="1108200"/>
          </a:xfrm>
          <a:prstGeom prst="rect">
            <a:avLst/>
          </a:prstGeom>
          <a:solidFill>
            <a:schemeClr val="lt1"/>
          </a:solidFill>
        </p:spPr>
        <p:txBody>
          <a:bodyPr anchorCtr="0" anchor="t" bIns="91425" lIns="91425" spcFirstLastPara="1" rIns="91425" wrap="square" tIns="91425">
            <a:noAutofit/>
          </a:bodyPr>
          <a:lstStyle>
            <a:lvl1pPr lvl="0" rtl="0">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81" name="Google Shape;81;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2" name="Google Shape;82;p10"/>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7"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Inter Tight"/>
              <a:buNone/>
              <a:defRPr b="1" sz="3000">
                <a:solidFill>
                  <a:schemeClr val="dk1"/>
                </a:solidFill>
                <a:latin typeface="Inter Tight"/>
                <a:ea typeface="Inter Tight"/>
                <a:cs typeface="Inter Tight"/>
                <a:sym typeface="Inter Tight"/>
              </a:defRPr>
            </a:lvl1pPr>
            <a:lvl2pPr lvl="1"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2pPr>
            <a:lvl3pPr lvl="2"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3pPr>
            <a:lvl4pPr lvl="3"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4pPr>
            <a:lvl5pPr lvl="4"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5pPr>
            <a:lvl6pPr lvl="5"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6pPr>
            <a:lvl7pPr lvl="6"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7pPr>
            <a:lvl8pPr lvl="7"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8pPr>
            <a:lvl9pPr lvl="8" rtl="0" algn="ctr">
              <a:spcBef>
                <a:spcPts val="0"/>
              </a:spcBef>
              <a:spcAft>
                <a:spcPts val="0"/>
              </a:spcAft>
              <a:buClr>
                <a:schemeClr val="dk1"/>
              </a:buClr>
              <a:buSzPts val="3000"/>
              <a:buFont typeface="Inter Tight"/>
              <a:buNone/>
              <a:defRPr sz="3000">
                <a:solidFill>
                  <a:schemeClr val="dk1"/>
                </a:solidFill>
                <a:latin typeface="Inter Tight"/>
                <a:ea typeface="Inter Tight"/>
                <a:cs typeface="Inter Tight"/>
                <a:sym typeface="Inter Tight"/>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Lato"/>
              <a:buChar char="●"/>
              <a:defRPr sz="1200">
                <a:solidFill>
                  <a:schemeClr val="dk1"/>
                </a:solidFill>
                <a:latin typeface="Lato"/>
                <a:ea typeface="Lato"/>
                <a:cs typeface="Lato"/>
                <a:sym typeface="Lato"/>
              </a:defRPr>
            </a:lvl1pPr>
            <a:lvl2pPr indent="-304800" lvl="1" marL="9144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2pPr>
            <a:lvl3pPr indent="-304800" lvl="2" marL="13716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3pPr>
            <a:lvl4pPr indent="-304800" lvl="3" marL="18288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4pPr>
            <a:lvl5pPr indent="-304800" lvl="4" marL="22860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5pPr>
            <a:lvl6pPr indent="-304800" lvl="5" marL="27432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6pPr>
            <a:lvl7pPr indent="-304800" lvl="6" marL="32004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7pPr>
            <a:lvl8pPr indent="-304800" lvl="7" marL="3657600">
              <a:lnSpc>
                <a:spcPct val="100000"/>
              </a:lnSpc>
              <a:spcBef>
                <a:spcPts val="1600"/>
              </a:spcBef>
              <a:spcAft>
                <a:spcPts val="0"/>
              </a:spcAft>
              <a:buClr>
                <a:schemeClr val="dk1"/>
              </a:buClr>
              <a:buSzPts val="1200"/>
              <a:buFont typeface="Lato"/>
              <a:buChar char="○"/>
              <a:defRPr sz="1200">
                <a:solidFill>
                  <a:schemeClr val="dk1"/>
                </a:solidFill>
                <a:latin typeface="Lato"/>
                <a:ea typeface="Lato"/>
                <a:cs typeface="Lato"/>
                <a:sym typeface="Lato"/>
              </a:defRPr>
            </a:lvl8pPr>
            <a:lvl9pPr indent="-304800" lvl="8" marL="4114800">
              <a:lnSpc>
                <a:spcPct val="100000"/>
              </a:lnSpc>
              <a:spcBef>
                <a:spcPts val="1600"/>
              </a:spcBef>
              <a:spcAft>
                <a:spcPts val="1600"/>
              </a:spcAft>
              <a:buClr>
                <a:schemeClr val="dk1"/>
              </a:buClr>
              <a:buSzPts val="1200"/>
              <a:buFont typeface="Lato"/>
              <a:buChar char="■"/>
              <a:defRPr sz="1200">
                <a:solidFill>
                  <a:schemeClr val="dk1"/>
                </a:solidFill>
                <a:latin typeface="Lato"/>
                <a:ea typeface="Lato"/>
                <a:cs typeface="Lato"/>
                <a:sym typeface="Lato"/>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Lato"/>
                <a:ea typeface="Lato"/>
                <a:cs typeface="Lato"/>
                <a:sym typeface="Lato"/>
              </a:defRPr>
            </a:lvl1pPr>
            <a:lvl2pPr lvl="1" algn="r">
              <a:buNone/>
              <a:defRPr sz="1300">
                <a:solidFill>
                  <a:schemeClr val="dk1"/>
                </a:solidFill>
                <a:latin typeface="Lato"/>
                <a:ea typeface="Lato"/>
                <a:cs typeface="Lato"/>
                <a:sym typeface="Lato"/>
              </a:defRPr>
            </a:lvl2pPr>
            <a:lvl3pPr lvl="2" algn="r">
              <a:buNone/>
              <a:defRPr sz="1300">
                <a:solidFill>
                  <a:schemeClr val="dk1"/>
                </a:solidFill>
                <a:latin typeface="Lato"/>
                <a:ea typeface="Lato"/>
                <a:cs typeface="Lato"/>
                <a:sym typeface="Lato"/>
              </a:defRPr>
            </a:lvl3pPr>
            <a:lvl4pPr lvl="3" algn="r">
              <a:buNone/>
              <a:defRPr sz="1300">
                <a:solidFill>
                  <a:schemeClr val="dk1"/>
                </a:solidFill>
                <a:latin typeface="Lato"/>
                <a:ea typeface="Lato"/>
                <a:cs typeface="Lato"/>
                <a:sym typeface="Lato"/>
              </a:defRPr>
            </a:lvl4pPr>
            <a:lvl5pPr lvl="4" algn="r">
              <a:buNone/>
              <a:defRPr sz="1300">
                <a:solidFill>
                  <a:schemeClr val="dk1"/>
                </a:solidFill>
                <a:latin typeface="Lato"/>
                <a:ea typeface="Lato"/>
                <a:cs typeface="Lato"/>
                <a:sym typeface="Lato"/>
              </a:defRPr>
            </a:lvl5pPr>
            <a:lvl6pPr lvl="5" algn="r">
              <a:buNone/>
              <a:defRPr sz="1300">
                <a:solidFill>
                  <a:schemeClr val="dk1"/>
                </a:solidFill>
                <a:latin typeface="Lato"/>
                <a:ea typeface="Lato"/>
                <a:cs typeface="Lato"/>
                <a:sym typeface="Lato"/>
              </a:defRPr>
            </a:lvl6pPr>
            <a:lvl7pPr lvl="6" algn="r">
              <a:buNone/>
              <a:defRPr sz="1300">
                <a:solidFill>
                  <a:schemeClr val="dk1"/>
                </a:solidFill>
                <a:latin typeface="Lato"/>
                <a:ea typeface="Lato"/>
                <a:cs typeface="Lato"/>
                <a:sym typeface="Lato"/>
              </a:defRPr>
            </a:lvl7pPr>
            <a:lvl8pPr lvl="7" algn="r">
              <a:buNone/>
              <a:defRPr sz="1300">
                <a:solidFill>
                  <a:schemeClr val="dk1"/>
                </a:solidFill>
                <a:latin typeface="Lato"/>
                <a:ea typeface="Lato"/>
                <a:cs typeface="Lato"/>
                <a:sym typeface="Lato"/>
              </a:defRPr>
            </a:lvl8pPr>
            <a:lvl9pPr lvl="8" algn="r">
              <a:buNone/>
              <a:defRPr sz="13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ph idx="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Lato"/>
                <a:ea typeface="Lato"/>
                <a:cs typeface="Lato"/>
                <a:sym typeface="Lato"/>
              </a:defRPr>
            </a:lvl1pPr>
            <a:lvl2pPr lvl="1" algn="r">
              <a:buNone/>
              <a:defRPr sz="1300">
                <a:solidFill>
                  <a:schemeClr val="dk1"/>
                </a:solidFill>
                <a:latin typeface="Lato"/>
                <a:ea typeface="Lato"/>
                <a:cs typeface="Lato"/>
                <a:sym typeface="Lato"/>
              </a:defRPr>
            </a:lvl2pPr>
            <a:lvl3pPr lvl="2" algn="r">
              <a:buNone/>
              <a:defRPr sz="1300">
                <a:solidFill>
                  <a:schemeClr val="dk1"/>
                </a:solidFill>
                <a:latin typeface="Lato"/>
                <a:ea typeface="Lato"/>
                <a:cs typeface="Lato"/>
                <a:sym typeface="Lato"/>
              </a:defRPr>
            </a:lvl3pPr>
            <a:lvl4pPr lvl="3" algn="r">
              <a:buNone/>
              <a:defRPr sz="1300">
                <a:solidFill>
                  <a:schemeClr val="dk1"/>
                </a:solidFill>
                <a:latin typeface="Lato"/>
                <a:ea typeface="Lato"/>
                <a:cs typeface="Lato"/>
                <a:sym typeface="Lato"/>
              </a:defRPr>
            </a:lvl4pPr>
            <a:lvl5pPr lvl="4" algn="r">
              <a:buNone/>
              <a:defRPr sz="1300">
                <a:solidFill>
                  <a:schemeClr val="dk1"/>
                </a:solidFill>
                <a:latin typeface="Lato"/>
                <a:ea typeface="Lato"/>
                <a:cs typeface="Lato"/>
                <a:sym typeface="Lato"/>
              </a:defRPr>
            </a:lvl5pPr>
            <a:lvl6pPr lvl="5" algn="r">
              <a:buNone/>
              <a:defRPr sz="1300">
                <a:solidFill>
                  <a:schemeClr val="dk1"/>
                </a:solidFill>
                <a:latin typeface="Lato"/>
                <a:ea typeface="Lato"/>
                <a:cs typeface="Lato"/>
                <a:sym typeface="Lato"/>
              </a:defRPr>
            </a:lvl6pPr>
            <a:lvl7pPr lvl="6" algn="r">
              <a:buNone/>
              <a:defRPr sz="1300">
                <a:solidFill>
                  <a:schemeClr val="dk1"/>
                </a:solidFill>
                <a:latin typeface="Lato"/>
                <a:ea typeface="Lato"/>
                <a:cs typeface="Lato"/>
                <a:sym typeface="Lato"/>
              </a:defRPr>
            </a:lvl7pPr>
            <a:lvl8pPr lvl="7" algn="r">
              <a:buNone/>
              <a:defRPr sz="1300">
                <a:solidFill>
                  <a:schemeClr val="dk1"/>
                </a:solidFill>
                <a:latin typeface="Lato"/>
                <a:ea typeface="Lato"/>
                <a:cs typeface="Lato"/>
                <a:sym typeface="Lato"/>
              </a:defRPr>
            </a:lvl8pPr>
            <a:lvl9pPr lvl="8" algn="r">
              <a:buNone/>
              <a:defRPr sz="13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pos="449">
          <p15:clr>
            <a:srgbClr val="EA4335"/>
          </p15:clr>
        </p15:guide>
        <p15:guide id="2" pos="5311">
          <p15:clr>
            <a:srgbClr val="EA4335"/>
          </p15:clr>
        </p15:guide>
        <p15:guide id="3" orient="horz" pos="340">
          <p15:clr>
            <a:srgbClr val="EA4335"/>
          </p15:clr>
        </p15:guide>
        <p15:guide id="4" orient="horz" pos="290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1.xml"/><Relationship Id="rId3"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8"/>
          <p:cNvSpPr txBox="1"/>
          <p:nvPr>
            <p:ph type="ctrTitle"/>
          </p:nvPr>
        </p:nvSpPr>
        <p:spPr>
          <a:xfrm>
            <a:off x="713225" y="920500"/>
            <a:ext cx="6838800" cy="178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CS 1090A Final Project</a:t>
            </a:r>
            <a:endParaRPr/>
          </a:p>
        </p:txBody>
      </p:sp>
      <p:sp>
        <p:nvSpPr>
          <p:cNvPr id="248" name="Google Shape;248;p28"/>
          <p:cNvSpPr txBox="1"/>
          <p:nvPr>
            <p:ph idx="1" type="subTitle"/>
          </p:nvPr>
        </p:nvSpPr>
        <p:spPr>
          <a:xfrm>
            <a:off x="5190600" y="3791900"/>
            <a:ext cx="3240300" cy="431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Eva Harris, Shay Li, David Soucie, Ethan Aidam, Sam Burgess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Intra-day corr to be mindful of</a:t>
            </a:r>
            <a:endParaRPr/>
          </a:p>
        </p:txBody>
      </p:sp>
      <p:sp>
        <p:nvSpPr>
          <p:cNvPr id="335" name="Google Shape;335;p37"/>
          <p:cNvSpPr txBox="1"/>
          <p:nvPr/>
        </p:nvSpPr>
        <p:spPr>
          <a:xfrm>
            <a:off x="343425" y="1120025"/>
            <a:ext cx="9985500" cy="323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900">
                <a:solidFill>
                  <a:srgbClr val="3B3B3B"/>
                </a:solidFill>
                <a:highlight>
                  <a:srgbClr val="FFFFFF"/>
                </a:highlight>
                <a:latin typeface="Courier New"/>
                <a:ea typeface="Courier New"/>
                <a:cs typeface="Courier New"/>
                <a:sym typeface="Courier New"/>
              </a:rPr>
              <a:t>By standard machine learning practice, I will now use a threshold correlation of $</a:t>
            </a:r>
            <a:r>
              <a:rPr lang="en" sz="900">
                <a:solidFill>
                  <a:srgbClr val="098658"/>
                </a:solidFill>
                <a:highlight>
                  <a:srgbClr val="FFFFFF"/>
                </a:highlight>
                <a:latin typeface="Courier New"/>
                <a:ea typeface="Courier New"/>
                <a:cs typeface="Courier New"/>
                <a:sym typeface="Courier New"/>
              </a:rPr>
              <a:t>0.8</a:t>
            </a:r>
            <a:r>
              <a:rPr lang="en" sz="900">
                <a:solidFill>
                  <a:srgbClr val="3B3B3B"/>
                </a:solidFill>
                <a:highlight>
                  <a:srgbClr val="FFFFFF"/>
                </a:highlight>
                <a:latin typeface="Courier New"/>
                <a:ea typeface="Courier New"/>
                <a:cs typeface="Courier New"/>
                <a:sym typeface="Courier New"/>
              </a:rPr>
              <a:t>$ to capture potential multicollinearity.</a:t>
            </a:r>
            <a:endParaRPr sz="900">
              <a:solidFill>
                <a:srgbClr val="3B3B3B"/>
              </a:solidFill>
              <a:highlight>
                <a:srgbClr val="FFFFFF"/>
              </a:highlight>
              <a:latin typeface="Courier New"/>
              <a:ea typeface="Courier New"/>
              <a:cs typeface="Courier New"/>
              <a:sym typeface="Courier New"/>
            </a:endParaRPr>
          </a:p>
        </p:txBody>
      </p:sp>
      <p:pic>
        <p:nvPicPr>
          <p:cNvPr id="336" name="Google Shape;336;p37" title="Screenshot 2025-12-10 at 2.22.38 PM.png"/>
          <p:cNvPicPr preferRelativeResize="0"/>
          <p:nvPr/>
        </p:nvPicPr>
        <p:blipFill>
          <a:blip r:embed="rId3">
            <a:alphaModFix/>
          </a:blip>
          <a:stretch>
            <a:fillRect/>
          </a:stretch>
        </p:blipFill>
        <p:spPr>
          <a:xfrm>
            <a:off x="294300" y="1699300"/>
            <a:ext cx="3182000" cy="1016300"/>
          </a:xfrm>
          <a:prstGeom prst="rect">
            <a:avLst/>
          </a:prstGeom>
          <a:noFill/>
          <a:ln>
            <a:noFill/>
          </a:ln>
        </p:spPr>
      </p:pic>
      <p:sp>
        <p:nvSpPr>
          <p:cNvPr id="337" name="Google Shape;337;p37"/>
          <p:cNvSpPr txBox="1"/>
          <p:nvPr/>
        </p:nvSpPr>
        <p:spPr>
          <a:xfrm>
            <a:off x="59800" y="2672275"/>
            <a:ext cx="365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Lato"/>
                <a:ea typeface="Lato"/>
                <a:cs typeface="Lato"/>
                <a:sym typeface="Lato"/>
              </a:rPr>
              <a:t>Entire df – dropped VO2 after this (see code file for </a:t>
            </a:r>
            <a:r>
              <a:rPr lang="en" sz="1200">
                <a:solidFill>
                  <a:schemeClr val="dk1"/>
                </a:solidFill>
                <a:latin typeface="Lato"/>
                <a:ea typeface="Lato"/>
                <a:cs typeface="Lato"/>
                <a:sym typeface="Lato"/>
              </a:rPr>
              <a:t>further</a:t>
            </a:r>
            <a:r>
              <a:rPr lang="en" sz="1200">
                <a:solidFill>
                  <a:schemeClr val="dk1"/>
                </a:solidFill>
                <a:latin typeface="Lato"/>
                <a:ea typeface="Lato"/>
                <a:cs typeface="Lato"/>
                <a:sym typeface="Lato"/>
              </a:rPr>
              <a:t> info)</a:t>
            </a:r>
            <a:endParaRPr sz="1200">
              <a:solidFill>
                <a:schemeClr val="dk1"/>
              </a:solidFill>
              <a:latin typeface="Lato"/>
              <a:ea typeface="Lato"/>
              <a:cs typeface="Lato"/>
              <a:sym typeface="Lato"/>
            </a:endParaRPr>
          </a:p>
        </p:txBody>
      </p:sp>
      <p:pic>
        <p:nvPicPr>
          <p:cNvPr id="338" name="Google Shape;338;p37" title="Screenshot 2025-12-10 at 2.23.44 PM.png"/>
          <p:cNvPicPr preferRelativeResize="0"/>
          <p:nvPr/>
        </p:nvPicPr>
        <p:blipFill>
          <a:blip r:embed="rId4">
            <a:alphaModFix/>
          </a:blip>
          <a:stretch>
            <a:fillRect/>
          </a:stretch>
        </p:blipFill>
        <p:spPr>
          <a:xfrm>
            <a:off x="1521825" y="3579125"/>
            <a:ext cx="3182000" cy="1418334"/>
          </a:xfrm>
          <a:prstGeom prst="rect">
            <a:avLst/>
          </a:prstGeom>
          <a:noFill/>
          <a:ln>
            <a:noFill/>
          </a:ln>
        </p:spPr>
      </p:pic>
      <p:pic>
        <p:nvPicPr>
          <p:cNvPr id="339" name="Google Shape;339;p37" title="Screenshot 2025-12-10 at 2.24.01 PM.png"/>
          <p:cNvPicPr preferRelativeResize="0"/>
          <p:nvPr/>
        </p:nvPicPr>
        <p:blipFill>
          <a:blip r:embed="rId5">
            <a:alphaModFix/>
          </a:blip>
          <a:stretch>
            <a:fillRect/>
          </a:stretch>
        </p:blipFill>
        <p:spPr>
          <a:xfrm>
            <a:off x="4326300" y="1924588"/>
            <a:ext cx="2488975" cy="747675"/>
          </a:xfrm>
          <a:prstGeom prst="rect">
            <a:avLst/>
          </a:prstGeom>
          <a:noFill/>
          <a:ln>
            <a:noFill/>
          </a:ln>
        </p:spPr>
      </p:pic>
      <p:pic>
        <p:nvPicPr>
          <p:cNvPr id="340" name="Google Shape;340;p37"/>
          <p:cNvPicPr preferRelativeResize="0"/>
          <p:nvPr/>
        </p:nvPicPr>
        <p:blipFill>
          <a:blip r:embed="rId6">
            <a:alphaModFix/>
          </a:blip>
          <a:stretch>
            <a:fillRect/>
          </a:stretch>
        </p:blipFill>
        <p:spPr>
          <a:xfrm>
            <a:off x="6875900" y="4030700"/>
            <a:ext cx="1699349" cy="861150"/>
          </a:xfrm>
          <a:prstGeom prst="rect">
            <a:avLst/>
          </a:prstGeom>
          <a:noFill/>
          <a:ln>
            <a:noFill/>
          </a:ln>
        </p:spPr>
      </p:pic>
      <p:sp>
        <p:nvSpPr>
          <p:cNvPr id="341" name="Google Shape;341;p37"/>
          <p:cNvSpPr txBox="1"/>
          <p:nvPr/>
        </p:nvSpPr>
        <p:spPr>
          <a:xfrm>
            <a:off x="1561625" y="3326125"/>
            <a:ext cx="596100" cy="25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Lato"/>
                <a:ea typeface="Lato"/>
                <a:cs typeface="Lato"/>
                <a:sym typeface="Lato"/>
              </a:rPr>
              <a:t>Day 1</a:t>
            </a:r>
            <a:endParaRPr sz="1200">
              <a:solidFill>
                <a:schemeClr val="dk1"/>
              </a:solidFill>
              <a:latin typeface="Lato"/>
              <a:ea typeface="Lato"/>
              <a:cs typeface="Lato"/>
              <a:sym typeface="Lato"/>
            </a:endParaRPr>
          </a:p>
        </p:txBody>
      </p:sp>
      <p:sp>
        <p:nvSpPr>
          <p:cNvPr id="342" name="Google Shape;342;p37"/>
          <p:cNvSpPr txBox="1"/>
          <p:nvPr/>
        </p:nvSpPr>
        <p:spPr>
          <a:xfrm>
            <a:off x="4273950" y="1699300"/>
            <a:ext cx="596100" cy="25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Lato"/>
                <a:ea typeface="Lato"/>
                <a:cs typeface="Lato"/>
                <a:sym typeface="Lato"/>
              </a:rPr>
              <a:t>Day 2</a:t>
            </a:r>
            <a:endParaRPr sz="1200">
              <a:solidFill>
                <a:schemeClr val="dk1"/>
              </a:solidFill>
              <a:latin typeface="Lato"/>
              <a:ea typeface="Lato"/>
              <a:cs typeface="Lato"/>
              <a:sym typeface="Lato"/>
            </a:endParaRPr>
          </a:p>
        </p:txBody>
      </p:sp>
      <p:sp>
        <p:nvSpPr>
          <p:cNvPr id="343" name="Google Shape;343;p37"/>
          <p:cNvSpPr txBox="1"/>
          <p:nvPr/>
        </p:nvSpPr>
        <p:spPr>
          <a:xfrm>
            <a:off x="6705800" y="3777800"/>
            <a:ext cx="596100" cy="25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Lato"/>
                <a:ea typeface="Lato"/>
                <a:cs typeface="Lato"/>
                <a:sym typeface="Lato"/>
              </a:rPr>
              <a:t>Day 3</a:t>
            </a:r>
            <a:endParaRPr sz="1200">
              <a:solidFill>
                <a:schemeClr val="dk1"/>
              </a:solidFill>
              <a:latin typeface="Lato"/>
              <a:ea typeface="Lato"/>
              <a:cs typeface="Lato"/>
              <a:sym typeface="Lato"/>
            </a:endParaRPr>
          </a:p>
        </p:txBody>
      </p:sp>
      <p:sp>
        <p:nvSpPr>
          <p:cNvPr id="344" name="Google Shape;344;p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5" name="Google Shape;345;p37"/>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38" title="Screenshot 2025-12-10 at 2.16.35 PM.png"/>
          <p:cNvPicPr preferRelativeResize="0"/>
          <p:nvPr/>
        </p:nvPicPr>
        <p:blipFill>
          <a:blip r:embed="rId3">
            <a:alphaModFix/>
          </a:blip>
          <a:stretch>
            <a:fillRect/>
          </a:stretch>
        </p:blipFill>
        <p:spPr>
          <a:xfrm>
            <a:off x="4067975" y="263375"/>
            <a:ext cx="4941149" cy="4465225"/>
          </a:xfrm>
          <a:prstGeom prst="rect">
            <a:avLst/>
          </a:prstGeom>
          <a:noFill/>
          <a:ln>
            <a:noFill/>
          </a:ln>
        </p:spPr>
      </p:pic>
      <p:sp>
        <p:nvSpPr>
          <p:cNvPr id="351" name="Google Shape;351;p38"/>
          <p:cNvSpPr txBox="1"/>
          <p:nvPr/>
        </p:nvSpPr>
        <p:spPr>
          <a:xfrm>
            <a:off x="868000" y="976525"/>
            <a:ext cx="13590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Lato"/>
                <a:ea typeface="Lato"/>
                <a:cs typeface="Lato"/>
                <a:sym typeface="Lato"/>
              </a:rPr>
              <a:t>This plot demonstrates that there are points in which the </a:t>
            </a:r>
            <a:r>
              <a:rPr lang="en" sz="1200">
                <a:solidFill>
                  <a:schemeClr val="dk1"/>
                </a:solidFill>
                <a:latin typeface="Lato"/>
                <a:ea typeface="Lato"/>
                <a:cs typeface="Lato"/>
                <a:sym typeface="Lato"/>
              </a:rPr>
              <a:t>athlete</a:t>
            </a:r>
            <a:r>
              <a:rPr lang="en" sz="1200">
                <a:solidFill>
                  <a:schemeClr val="dk1"/>
                </a:solidFill>
                <a:latin typeface="Lato"/>
                <a:ea typeface="Lato"/>
                <a:cs typeface="Lato"/>
                <a:sym typeface="Lato"/>
              </a:rPr>
              <a:t> was at rest through the piece</a:t>
            </a:r>
            <a:endParaRPr sz="1200">
              <a:solidFill>
                <a:schemeClr val="dk1"/>
              </a:solidFill>
              <a:latin typeface="Lato"/>
              <a:ea typeface="Lato"/>
              <a:cs typeface="Lato"/>
              <a:sym typeface="Lato"/>
            </a:endParaRPr>
          </a:p>
        </p:txBody>
      </p:sp>
      <p:sp>
        <p:nvSpPr>
          <p:cNvPr id="352" name="Google Shape;352;p38"/>
          <p:cNvSpPr txBox="1"/>
          <p:nvPr/>
        </p:nvSpPr>
        <p:spPr>
          <a:xfrm>
            <a:off x="319050" y="2742050"/>
            <a:ext cx="34245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 sz="1200">
                <a:solidFill>
                  <a:schemeClr val="dk1"/>
                </a:solidFill>
                <a:latin typeface="Lato"/>
                <a:ea typeface="Lato"/>
                <a:cs typeface="Lato"/>
                <a:sym typeface="Lato"/>
              </a:rPr>
              <a:t>In the next couple slides, we see that the </a:t>
            </a:r>
            <a:r>
              <a:rPr lang="en" sz="1200">
                <a:solidFill>
                  <a:schemeClr val="dk1"/>
                </a:solidFill>
                <a:latin typeface="Lato"/>
                <a:ea typeface="Lato"/>
                <a:cs typeface="Lato"/>
                <a:sym typeface="Lato"/>
              </a:rPr>
              <a:t>athletes</a:t>
            </a:r>
            <a:r>
              <a:rPr lang="en" sz="1200">
                <a:solidFill>
                  <a:schemeClr val="dk1"/>
                </a:solidFill>
                <a:latin typeface="Lato"/>
                <a:ea typeface="Lato"/>
                <a:cs typeface="Lato"/>
                <a:sym typeface="Lato"/>
              </a:rPr>
              <a:t> heart rate and other metrics rise and fall at different points between the testing days.  We did our best to handle this accordingly. It tells us that we should implement models such a random forest or a mixture of experts to account for this variation, rather than assuming a single unified relationship across all days of testing.</a:t>
            </a:r>
            <a:endParaRPr sz="1200">
              <a:solidFill>
                <a:schemeClr val="dk1"/>
              </a:solidFill>
              <a:latin typeface="Lato"/>
              <a:ea typeface="Lato"/>
              <a:cs typeface="Lato"/>
              <a:sym typeface="Lato"/>
            </a:endParaRPr>
          </a:p>
          <a:p>
            <a:pPr indent="0" lvl="0" marL="0" marR="0" rtl="0" algn="l">
              <a:lnSpc>
                <a:spcPct val="100000"/>
              </a:lnSpc>
              <a:spcBef>
                <a:spcPts val="0"/>
              </a:spcBef>
              <a:spcAft>
                <a:spcPts val="0"/>
              </a:spcAft>
              <a:buNone/>
            </a:pPr>
            <a:r>
              <a:t/>
            </a:r>
            <a:endParaRPr sz="1200">
              <a:solidFill>
                <a:schemeClr val="dk1"/>
              </a:solidFill>
              <a:latin typeface="Lato"/>
              <a:ea typeface="Lato"/>
              <a:cs typeface="Lato"/>
              <a:sym typeface="Lato"/>
            </a:endParaRPr>
          </a:p>
          <a:p>
            <a:pPr indent="0" lvl="0" marL="0" marR="0" rtl="0" algn="l">
              <a:lnSpc>
                <a:spcPct val="100000"/>
              </a:lnSpc>
              <a:spcBef>
                <a:spcPts val="0"/>
              </a:spcBef>
              <a:spcAft>
                <a:spcPts val="0"/>
              </a:spcAft>
              <a:buNone/>
            </a:pPr>
            <a:r>
              <a:t/>
            </a:r>
            <a:endParaRPr sz="1200">
              <a:solidFill>
                <a:schemeClr val="dk1"/>
              </a:solidFill>
              <a:latin typeface="Lato"/>
              <a:ea typeface="Lato"/>
              <a:cs typeface="Lato"/>
              <a:sym typeface="Lato"/>
            </a:endParaRPr>
          </a:p>
        </p:txBody>
      </p:sp>
      <p:sp>
        <p:nvSpPr>
          <p:cNvPr id="353" name="Google Shape;353;p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4" name="Google Shape;354;p38"/>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Visualizations - Trace Plots</a:t>
            </a:r>
            <a:endParaRPr/>
          </a:p>
        </p:txBody>
      </p:sp>
      <p:pic>
        <p:nvPicPr>
          <p:cNvPr id="360" name="Google Shape;360;p39"/>
          <p:cNvPicPr preferRelativeResize="0"/>
          <p:nvPr/>
        </p:nvPicPr>
        <p:blipFill>
          <a:blip r:embed="rId3">
            <a:alphaModFix/>
          </a:blip>
          <a:stretch>
            <a:fillRect/>
          </a:stretch>
        </p:blipFill>
        <p:spPr>
          <a:xfrm>
            <a:off x="152400" y="1269925"/>
            <a:ext cx="8839204" cy="889100"/>
          </a:xfrm>
          <a:prstGeom prst="rect">
            <a:avLst/>
          </a:prstGeom>
          <a:noFill/>
          <a:ln>
            <a:noFill/>
          </a:ln>
        </p:spPr>
      </p:pic>
      <p:pic>
        <p:nvPicPr>
          <p:cNvPr id="361" name="Google Shape;361;p39"/>
          <p:cNvPicPr preferRelativeResize="0"/>
          <p:nvPr/>
        </p:nvPicPr>
        <p:blipFill>
          <a:blip r:embed="rId4">
            <a:alphaModFix/>
          </a:blip>
          <a:stretch>
            <a:fillRect/>
          </a:stretch>
        </p:blipFill>
        <p:spPr>
          <a:xfrm>
            <a:off x="152400" y="2308075"/>
            <a:ext cx="8839204" cy="889100"/>
          </a:xfrm>
          <a:prstGeom prst="rect">
            <a:avLst/>
          </a:prstGeom>
          <a:noFill/>
          <a:ln>
            <a:noFill/>
          </a:ln>
        </p:spPr>
      </p:pic>
      <p:sp>
        <p:nvSpPr>
          <p:cNvPr id="362" name="Google Shape;362;p39"/>
          <p:cNvSpPr txBox="1"/>
          <p:nvPr/>
        </p:nvSpPr>
        <p:spPr>
          <a:xfrm>
            <a:off x="0" y="946825"/>
            <a:ext cx="3000000" cy="323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900">
                <a:solidFill>
                  <a:srgbClr val="800000"/>
                </a:solidFill>
                <a:highlight>
                  <a:srgbClr val="FFFFFF"/>
                </a:highlight>
                <a:latin typeface="Courier New"/>
                <a:ea typeface="Courier New"/>
                <a:cs typeface="Courier New"/>
                <a:sym typeface="Courier New"/>
              </a:rPr>
              <a:t>3.2.1 - </a:t>
            </a:r>
            <a:r>
              <a:rPr b="1" lang="en" sz="900">
                <a:solidFill>
                  <a:srgbClr val="800000"/>
                </a:solidFill>
                <a:highlight>
                  <a:srgbClr val="FFFFFF"/>
                </a:highlight>
                <a:latin typeface="Courier New"/>
                <a:ea typeface="Courier New"/>
                <a:cs typeface="Courier New"/>
                <a:sym typeface="Courier New"/>
              </a:rPr>
              <a:t>Mechanical Output</a:t>
            </a:r>
            <a:endParaRPr b="1" sz="900">
              <a:solidFill>
                <a:srgbClr val="800000"/>
              </a:solidFill>
              <a:highlight>
                <a:srgbClr val="FFFFFF"/>
              </a:highlight>
              <a:latin typeface="Courier New"/>
              <a:ea typeface="Courier New"/>
              <a:cs typeface="Courier New"/>
              <a:sym typeface="Courier New"/>
            </a:endParaRPr>
          </a:p>
        </p:txBody>
      </p:sp>
      <p:sp>
        <p:nvSpPr>
          <p:cNvPr id="363" name="Google Shape;363;p39"/>
          <p:cNvSpPr txBox="1"/>
          <p:nvPr/>
        </p:nvSpPr>
        <p:spPr>
          <a:xfrm>
            <a:off x="78900" y="3436675"/>
            <a:ext cx="3000000" cy="323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900">
                <a:solidFill>
                  <a:srgbClr val="800000"/>
                </a:solidFill>
                <a:highlight>
                  <a:srgbClr val="FFFFFF"/>
                </a:highlight>
                <a:latin typeface="Courier New"/>
                <a:ea typeface="Courier New"/>
                <a:cs typeface="Courier New"/>
                <a:sym typeface="Courier New"/>
              </a:rPr>
              <a:t>#### 3.2.2 - Metabolism </a:t>
            </a:r>
            <a:endParaRPr b="1" sz="900">
              <a:solidFill>
                <a:srgbClr val="800000"/>
              </a:solidFill>
              <a:highlight>
                <a:srgbClr val="FFFFFF"/>
              </a:highlight>
              <a:latin typeface="Courier New"/>
              <a:ea typeface="Courier New"/>
              <a:cs typeface="Courier New"/>
              <a:sym typeface="Courier New"/>
            </a:endParaRPr>
          </a:p>
        </p:txBody>
      </p:sp>
      <p:pic>
        <p:nvPicPr>
          <p:cNvPr id="364" name="Google Shape;364;p39"/>
          <p:cNvPicPr preferRelativeResize="0"/>
          <p:nvPr/>
        </p:nvPicPr>
        <p:blipFill>
          <a:blip r:embed="rId5">
            <a:alphaModFix/>
          </a:blip>
          <a:stretch>
            <a:fillRect/>
          </a:stretch>
        </p:blipFill>
        <p:spPr>
          <a:xfrm>
            <a:off x="229250" y="3841475"/>
            <a:ext cx="8839199" cy="884790"/>
          </a:xfrm>
          <a:prstGeom prst="rect">
            <a:avLst/>
          </a:prstGeom>
          <a:noFill/>
          <a:ln cap="flat" cmpd="sng" w="38100">
            <a:solidFill>
              <a:srgbClr val="FFFF00"/>
            </a:solidFill>
            <a:prstDash val="solid"/>
            <a:round/>
            <a:headEnd len="sm" w="sm" type="none"/>
            <a:tailEnd len="sm" w="sm" type="none"/>
          </a:ln>
        </p:spPr>
      </p:pic>
      <p:sp>
        <p:nvSpPr>
          <p:cNvPr id="365" name="Google Shape;365;p39"/>
          <p:cNvSpPr txBox="1"/>
          <p:nvPr>
            <p:ph idx="3" type="subTitle"/>
          </p:nvPr>
        </p:nvSpPr>
        <p:spPr>
          <a:xfrm>
            <a:off x="2672800" y="3521672"/>
            <a:ext cx="3000000" cy="40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our </a:t>
            </a:r>
            <a:r>
              <a:rPr lang="en"/>
              <a:t>response variable (lactate)</a:t>
            </a:r>
            <a:endParaRPr/>
          </a:p>
        </p:txBody>
      </p:sp>
      <p:sp>
        <p:nvSpPr>
          <p:cNvPr id="366" name="Google Shape;366;p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7" name="Google Shape;367;p39"/>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Visualizations - Trace Plots</a:t>
            </a:r>
            <a:endParaRPr/>
          </a:p>
        </p:txBody>
      </p:sp>
      <p:sp>
        <p:nvSpPr>
          <p:cNvPr id="373" name="Google Shape;373;p40"/>
          <p:cNvSpPr txBox="1"/>
          <p:nvPr/>
        </p:nvSpPr>
        <p:spPr>
          <a:xfrm>
            <a:off x="78900" y="1017725"/>
            <a:ext cx="3000000" cy="323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900">
                <a:solidFill>
                  <a:srgbClr val="800000"/>
                </a:solidFill>
                <a:highlight>
                  <a:srgbClr val="FFFFFF"/>
                </a:highlight>
                <a:latin typeface="Courier New"/>
                <a:ea typeface="Courier New"/>
                <a:cs typeface="Courier New"/>
                <a:sym typeface="Courier New"/>
              </a:rPr>
              <a:t>3</a:t>
            </a:r>
            <a:r>
              <a:rPr b="1" lang="en" sz="900">
                <a:solidFill>
                  <a:srgbClr val="800000"/>
                </a:solidFill>
                <a:highlight>
                  <a:srgbClr val="FFFFFF"/>
                </a:highlight>
                <a:latin typeface="Courier New"/>
                <a:ea typeface="Courier New"/>
                <a:cs typeface="Courier New"/>
                <a:sym typeface="Courier New"/>
              </a:rPr>
              <a:t>.2.3 - Cardio Response</a:t>
            </a:r>
            <a:endParaRPr b="1" sz="900">
              <a:solidFill>
                <a:srgbClr val="800000"/>
              </a:solidFill>
              <a:highlight>
                <a:srgbClr val="FFFFFF"/>
              </a:highlight>
              <a:latin typeface="Courier New"/>
              <a:ea typeface="Courier New"/>
              <a:cs typeface="Courier New"/>
              <a:sym typeface="Courier New"/>
            </a:endParaRPr>
          </a:p>
        </p:txBody>
      </p:sp>
      <p:pic>
        <p:nvPicPr>
          <p:cNvPr id="374" name="Google Shape;374;p40"/>
          <p:cNvPicPr preferRelativeResize="0"/>
          <p:nvPr/>
        </p:nvPicPr>
        <p:blipFill>
          <a:blip r:embed="rId3">
            <a:alphaModFix/>
          </a:blip>
          <a:stretch>
            <a:fillRect/>
          </a:stretch>
        </p:blipFill>
        <p:spPr>
          <a:xfrm>
            <a:off x="152400" y="1431850"/>
            <a:ext cx="8839204" cy="889100"/>
          </a:xfrm>
          <a:prstGeom prst="rect">
            <a:avLst/>
          </a:prstGeom>
          <a:noFill/>
          <a:ln cap="flat" cmpd="sng" w="28575">
            <a:solidFill>
              <a:schemeClr val="accent6"/>
            </a:solidFill>
            <a:prstDash val="solid"/>
            <a:round/>
            <a:headEnd len="sm" w="sm" type="none"/>
            <a:tailEnd len="sm" w="sm" type="none"/>
          </a:ln>
        </p:spPr>
      </p:pic>
      <p:pic>
        <p:nvPicPr>
          <p:cNvPr id="375" name="Google Shape;375;p40"/>
          <p:cNvPicPr preferRelativeResize="0"/>
          <p:nvPr/>
        </p:nvPicPr>
        <p:blipFill>
          <a:blip r:embed="rId4">
            <a:alphaModFix/>
          </a:blip>
          <a:stretch>
            <a:fillRect/>
          </a:stretch>
        </p:blipFill>
        <p:spPr>
          <a:xfrm>
            <a:off x="152400" y="2534725"/>
            <a:ext cx="8839204" cy="889100"/>
          </a:xfrm>
          <a:prstGeom prst="rect">
            <a:avLst/>
          </a:prstGeom>
          <a:noFill/>
          <a:ln>
            <a:noFill/>
          </a:ln>
        </p:spPr>
      </p:pic>
      <p:pic>
        <p:nvPicPr>
          <p:cNvPr id="376" name="Google Shape;376;p40"/>
          <p:cNvPicPr preferRelativeResize="0"/>
          <p:nvPr/>
        </p:nvPicPr>
        <p:blipFill>
          <a:blip r:embed="rId5">
            <a:alphaModFix/>
          </a:blip>
          <a:stretch>
            <a:fillRect/>
          </a:stretch>
        </p:blipFill>
        <p:spPr>
          <a:xfrm>
            <a:off x="152400" y="3576224"/>
            <a:ext cx="8839204" cy="889100"/>
          </a:xfrm>
          <a:prstGeom prst="rect">
            <a:avLst/>
          </a:prstGeom>
          <a:noFill/>
          <a:ln cap="flat" cmpd="sng" w="38100">
            <a:solidFill>
              <a:schemeClr val="accent6"/>
            </a:solidFill>
            <a:prstDash val="solid"/>
            <a:round/>
            <a:headEnd len="sm" w="sm" type="none"/>
            <a:tailEnd len="sm" w="sm" type="none"/>
          </a:ln>
        </p:spPr>
      </p:pic>
      <p:sp>
        <p:nvSpPr>
          <p:cNvPr id="377" name="Google Shape;377;p4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8" name="Google Shape;378;p40"/>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Issues</a:t>
            </a:r>
            <a:endParaRPr/>
          </a:p>
        </p:txBody>
      </p:sp>
      <p:sp>
        <p:nvSpPr>
          <p:cNvPr id="384" name="Google Shape;384;p41"/>
          <p:cNvSpPr txBox="1"/>
          <p:nvPr>
            <p:ph idx="1" type="subTitle"/>
          </p:nvPr>
        </p:nvSpPr>
        <p:spPr>
          <a:xfrm>
            <a:off x="717750" y="1630179"/>
            <a:ext cx="7708500" cy="29739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Collinearity: </a:t>
            </a:r>
            <a:endParaRPr/>
          </a:p>
          <a:p>
            <a:pPr indent="-304800" lvl="1" marL="914400" rtl="0" algn="l">
              <a:spcBef>
                <a:spcPts val="0"/>
              </a:spcBef>
              <a:spcAft>
                <a:spcPts val="0"/>
              </a:spcAft>
              <a:buSzPts val="1200"/>
              <a:buChar char="-"/>
            </a:pPr>
            <a:r>
              <a:rPr lang="en"/>
              <a:t>Several variables show significant collinearity, </a:t>
            </a:r>
            <a:r>
              <a:rPr lang="en"/>
              <a:t>which may lead to overfitting issues and poor generalizations in some models</a:t>
            </a:r>
            <a:endParaRPr/>
          </a:p>
          <a:p>
            <a:pPr indent="-304800" lvl="0" marL="457200" rtl="0" algn="l">
              <a:spcBef>
                <a:spcPts val="0"/>
              </a:spcBef>
              <a:spcAft>
                <a:spcPts val="0"/>
              </a:spcAft>
              <a:buSzPts val="1200"/>
              <a:buChar char="-"/>
            </a:pPr>
            <a:r>
              <a:rPr lang="en"/>
              <a:t>Zeros (power, cadence): </a:t>
            </a:r>
            <a:endParaRPr/>
          </a:p>
          <a:p>
            <a:pPr indent="-304800" lvl="1" marL="914400" rtl="0" algn="l">
              <a:spcBef>
                <a:spcPts val="0"/>
              </a:spcBef>
              <a:spcAft>
                <a:spcPts val="0"/>
              </a:spcAft>
              <a:buSzPts val="1200"/>
              <a:buChar char="-"/>
            </a:pPr>
            <a:r>
              <a:rPr lang="en"/>
              <a:t>0 values in power and cadence alongside trace plots of heart rate and rf suggest that the athlete is at rest during certain periods of the test</a:t>
            </a:r>
            <a:endParaRPr/>
          </a:p>
          <a:p>
            <a:pPr indent="-304800" lvl="1" marL="914400" rtl="0" algn="l">
              <a:spcBef>
                <a:spcPts val="0"/>
              </a:spcBef>
              <a:spcAft>
                <a:spcPts val="0"/>
              </a:spcAft>
              <a:buSzPts val="1200"/>
              <a:buChar char="-"/>
            </a:pPr>
            <a:r>
              <a:rPr lang="en"/>
              <a:t>This could potentially skew the data with generalizations that aren’t useful for predicting lactate during activity</a:t>
            </a:r>
            <a:endParaRPr/>
          </a:p>
          <a:p>
            <a:pPr indent="-304800" lvl="0" marL="457200" rtl="0" algn="l">
              <a:spcBef>
                <a:spcPts val="0"/>
              </a:spcBef>
              <a:spcAft>
                <a:spcPts val="0"/>
              </a:spcAft>
              <a:buSzPts val="1200"/>
              <a:buChar char="-"/>
            </a:pPr>
            <a:r>
              <a:rPr lang="en"/>
              <a:t>Scale Differences</a:t>
            </a:r>
            <a:endParaRPr/>
          </a:p>
          <a:p>
            <a:pPr indent="-304800" lvl="1" marL="914400" rtl="0" algn="l">
              <a:spcBef>
                <a:spcPts val="0"/>
              </a:spcBef>
              <a:spcAft>
                <a:spcPts val="0"/>
              </a:spcAft>
              <a:buSzPts val="1200"/>
              <a:buChar char="-"/>
            </a:pPr>
            <a:r>
              <a:rPr lang="en"/>
              <a:t>The scale of many of the variables is significantly </a:t>
            </a:r>
            <a:r>
              <a:rPr lang="en"/>
              <a:t>different, with large variance in range</a:t>
            </a:r>
            <a:endParaRPr/>
          </a:p>
          <a:p>
            <a:pPr indent="-304800" lvl="1" marL="914400" rtl="0" algn="l">
              <a:spcBef>
                <a:spcPts val="0"/>
              </a:spcBef>
              <a:spcAft>
                <a:spcPts val="0"/>
              </a:spcAft>
              <a:buSzPts val="1200"/>
              <a:buChar char="-"/>
            </a:pPr>
            <a:r>
              <a:rPr lang="en"/>
              <a:t>This can potentially affect certain models, especially those that may use higher-level polynomial regressions</a:t>
            </a:r>
            <a:endParaRPr/>
          </a:p>
          <a:p>
            <a:pPr indent="-304800" lvl="0" marL="457200" rtl="0" algn="l">
              <a:spcBef>
                <a:spcPts val="0"/>
              </a:spcBef>
              <a:spcAft>
                <a:spcPts val="0"/>
              </a:spcAft>
              <a:buSzPts val="1200"/>
              <a:buChar char="-"/>
            </a:pPr>
            <a:r>
              <a:rPr lang="en"/>
              <a:t>Outliers:</a:t>
            </a:r>
            <a:endParaRPr/>
          </a:p>
          <a:p>
            <a:pPr indent="-304800" lvl="1" marL="914400" rtl="0" algn="l">
              <a:spcBef>
                <a:spcPts val="0"/>
              </a:spcBef>
              <a:spcAft>
                <a:spcPts val="0"/>
              </a:spcAft>
              <a:buSzPts val="1200"/>
              <a:buChar char="-"/>
            </a:pPr>
            <a:r>
              <a:rPr lang="en"/>
              <a:t>Many of the variables have a significant number of outliers, which could </a:t>
            </a:r>
            <a:r>
              <a:rPr lang="en"/>
              <a:t>potentially</a:t>
            </a:r>
            <a:r>
              <a:rPr lang="en"/>
              <a:t> impact model </a:t>
            </a:r>
            <a:r>
              <a:rPr lang="en"/>
              <a:t>performance.</a:t>
            </a:r>
            <a:endParaRPr/>
          </a:p>
        </p:txBody>
      </p:sp>
      <p:sp>
        <p:nvSpPr>
          <p:cNvPr id="385" name="Google Shape;385;p4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6" name="Google Shape;386;p41"/>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Pre-Processing</a:t>
            </a:r>
            <a:endParaRPr/>
          </a:p>
        </p:txBody>
      </p:sp>
      <p:sp>
        <p:nvSpPr>
          <p:cNvPr id="392" name="Google Shape;392;p42"/>
          <p:cNvSpPr txBox="1"/>
          <p:nvPr>
            <p:ph idx="1" type="subTitle"/>
          </p:nvPr>
        </p:nvSpPr>
        <p:spPr>
          <a:xfrm>
            <a:off x="717750" y="1630179"/>
            <a:ext cx="7708500" cy="29739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Collinear Variable Removal</a:t>
            </a:r>
            <a:endParaRPr/>
          </a:p>
          <a:p>
            <a:pPr indent="-304800" lvl="1" marL="914400" rtl="0" algn="l">
              <a:spcBef>
                <a:spcPts val="0"/>
              </a:spcBef>
              <a:spcAft>
                <a:spcPts val="0"/>
              </a:spcAft>
              <a:buSzPts val="1200"/>
              <a:buChar char="-"/>
            </a:pPr>
            <a:r>
              <a:rPr lang="en"/>
              <a:t>Most collinearity was handled during feature selection, however, due to its especially high collinearity with other easier to measure features, the “VO2” variable was dropped</a:t>
            </a:r>
            <a:endParaRPr/>
          </a:p>
          <a:p>
            <a:pPr indent="-304800" lvl="0" marL="457200" rtl="0" algn="l">
              <a:spcBef>
                <a:spcPts val="0"/>
              </a:spcBef>
              <a:spcAft>
                <a:spcPts val="0"/>
              </a:spcAft>
              <a:buSzPts val="1200"/>
              <a:buChar char="-"/>
            </a:pPr>
            <a:r>
              <a:rPr lang="en"/>
              <a:t>Zero-value removal:</a:t>
            </a:r>
            <a:endParaRPr/>
          </a:p>
          <a:p>
            <a:pPr indent="-304800" lvl="1" marL="914400" rtl="0" algn="l">
              <a:spcBef>
                <a:spcPts val="0"/>
              </a:spcBef>
              <a:spcAft>
                <a:spcPts val="0"/>
              </a:spcAft>
              <a:buSzPts val="1200"/>
              <a:buChar char="-"/>
            </a:pPr>
            <a:r>
              <a:rPr lang="en"/>
              <a:t>To test the generalizability of the data with and without rest periods, a new column “cadence_nonzero” and “power_nonzero” was created to act as a boolean mask for filtering out rows in which the athlete is at rest</a:t>
            </a:r>
            <a:endParaRPr/>
          </a:p>
          <a:p>
            <a:pPr indent="-304800" lvl="0" marL="457200" rtl="0" algn="l">
              <a:spcBef>
                <a:spcPts val="0"/>
              </a:spcBef>
              <a:spcAft>
                <a:spcPts val="0"/>
              </a:spcAft>
              <a:buSzPts val="1200"/>
              <a:buChar char="-"/>
            </a:pPr>
            <a:r>
              <a:rPr lang="en"/>
              <a:t>Scaling:</a:t>
            </a:r>
            <a:endParaRPr/>
          </a:p>
          <a:p>
            <a:pPr indent="-304800" lvl="1" marL="914400" rtl="0" algn="l">
              <a:spcBef>
                <a:spcPts val="0"/>
              </a:spcBef>
              <a:spcAft>
                <a:spcPts val="0"/>
              </a:spcAft>
              <a:buSzPts val="1200"/>
              <a:buChar char="-"/>
            </a:pPr>
            <a:r>
              <a:rPr lang="en"/>
              <a:t>A StandardScaler is applied to every scalar feature, normalizing the ranges of each variable</a:t>
            </a:r>
            <a:endParaRPr/>
          </a:p>
          <a:p>
            <a:pPr indent="-304800" lvl="0" marL="457200" rtl="0" algn="l">
              <a:spcBef>
                <a:spcPts val="0"/>
              </a:spcBef>
              <a:spcAft>
                <a:spcPts val="0"/>
              </a:spcAft>
              <a:buSzPts val="1200"/>
              <a:buChar char="-"/>
            </a:pPr>
            <a:r>
              <a:rPr lang="en"/>
              <a:t>Outliers:</a:t>
            </a:r>
            <a:endParaRPr/>
          </a:p>
          <a:p>
            <a:pPr indent="-304800" lvl="1" marL="914400" rtl="0" algn="l">
              <a:spcBef>
                <a:spcPts val="0"/>
              </a:spcBef>
              <a:spcAft>
                <a:spcPts val="0"/>
              </a:spcAft>
              <a:buSzPts val="1200"/>
              <a:buChar char="-"/>
            </a:pPr>
            <a:r>
              <a:rPr lang="en"/>
              <a:t>Given that none of our models had significant issue </a:t>
            </a:r>
            <a:r>
              <a:rPr lang="en"/>
              <a:t>with</a:t>
            </a:r>
            <a:r>
              <a:rPr lang="en"/>
              <a:t> generalizing with outliers, none were removed.</a:t>
            </a:r>
            <a:endParaRPr/>
          </a:p>
        </p:txBody>
      </p:sp>
      <p:sp>
        <p:nvSpPr>
          <p:cNvPr id="393" name="Google Shape;393;p4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94" name="Google Shape;394;p42"/>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3"/>
          <p:cNvSpPr txBox="1"/>
          <p:nvPr>
            <p:ph type="title"/>
          </p:nvPr>
        </p:nvSpPr>
        <p:spPr>
          <a:xfrm>
            <a:off x="713225" y="2695700"/>
            <a:ext cx="7528500" cy="11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Linear Models</a:t>
            </a:r>
            <a:endParaRPr/>
          </a:p>
        </p:txBody>
      </p:sp>
      <p:sp>
        <p:nvSpPr>
          <p:cNvPr id="400" name="Google Shape;400;p43"/>
          <p:cNvSpPr txBox="1"/>
          <p:nvPr>
            <p:ph idx="2" type="title"/>
          </p:nvPr>
        </p:nvSpPr>
        <p:spPr>
          <a:xfrm>
            <a:off x="7141975" y="1263396"/>
            <a:ext cx="1288800" cy="1108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03</a:t>
            </a:r>
            <a:endParaRPr/>
          </a:p>
        </p:txBody>
      </p:sp>
      <p:cxnSp>
        <p:nvCxnSpPr>
          <p:cNvPr id="401" name="Google Shape;401;p43"/>
          <p:cNvCxnSpPr/>
          <p:nvPr/>
        </p:nvCxnSpPr>
        <p:spPr>
          <a:xfrm>
            <a:off x="0" y="3880104"/>
            <a:ext cx="4039200" cy="0"/>
          </a:xfrm>
          <a:prstGeom prst="straightConnector1">
            <a:avLst/>
          </a:prstGeom>
          <a:noFill/>
          <a:ln cap="flat" cmpd="sng" w="9525">
            <a:solidFill>
              <a:schemeClr val="dk1"/>
            </a:solidFill>
            <a:prstDash val="solid"/>
            <a:round/>
            <a:headEnd len="med" w="med" type="none"/>
            <a:tailEnd len="med" w="med" type="none"/>
          </a:ln>
        </p:spPr>
      </p:cxnSp>
      <p:sp>
        <p:nvSpPr>
          <p:cNvPr id="402" name="Google Shape;402;p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03" name="Google Shape;403;p43"/>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4"/>
          <p:cNvSpPr txBox="1"/>
          <p:nvPr/>
        </p:nvSpPr>
        <p:spPr>
          <a:xfrm>
            <a:off x="4972525" y="1990525"/>
            <a:ext cx="2500800" cy="2770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FF0000"/>
                </a:solidFill>
                <a:latin typeface="Lato"/>
                <a:ea typeface="Lato"/>
                <a:cs typeface="Lato"/>
                <a:sym typeface="Lato"/>
              </a:rPr>
              <a:t>Helps with feature selection, but clearly one feature is not enough to predict.</a:t>
            </a:r>
            <a:endParaRPr b="1" sz="2400">
              <a:solidFill>
                <a:srgbClr val="FF0000"/>
              </a:solidFill>
              <a:latin typeface="Lato"/>
              <a:ea typeface="Lato"/>
              <a:cs typeface="Lato"/>
              <a:sym typeface="Lato"/>
            </a:endParaRPr>
          </a:p>
        </p:txBody>
      </p:sp>
      <p:sp>
        <p:nvSpPr>
          <p:cNvPr id="409" name="Google Shape;409;p44"/>
          <p:cNvSpPr/>
          <p:nvPr/>
        </p:nvSpPr>
        <p:spPr>
          <a:xfrm>
            <a:off x="713225" y="751175"/>
            <a:ext cx="7488600" cy="783300"/>
          </a:xfrm>
          <a:prstGeom prst="rect">
            <a:avLst/>
          </a:prstGeom>
          <a:solidFill>
            <a:schemeClr val="dk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10" name="Google Shape;410;p44"/>
          <p:cNvSpPr txBox="1"/>
          <p:nvPr/>
        </p:nvSpPr>
        <p:spPr>
          <a:xfrm>
            <a:off x="868025" y="865768"/>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1. </a:t>
            </a:r>
            <a:r>
              <a:rPr b="1" lang="en" sz="2200">
                <a:solidFill>
                  <a:schemeClr val="dk1"/>
                </a:solidFill>
                <a:latin typeface="Lato"/>
                <a:ea typeface="Lato"/>
                <a:cs typeface="Lato"/>
                <a:sym typeface="Lato"/>
              </a:rPr>
              <a:t>SIMPLE </a:t>
            </a:r>
            <a:r>
              <a:rPr b="1" lang="en" sz="2200">
                <a:solidFill>
                  <a:schemeClr val="dk1"/>
                </a:solidFill>
                <a:latin typeface="Lato"/>
                <a:ea typeface="Lato"/>
                <a:cs typeface="Lato"/>
                <a:sym typeface="Lato"/>
              </a:rPr>
              <a:t>LINEAR REGRESSION (rf)</a:t>
            </a:r>
            <a:endParaRPr b="1" sz="2200">
              <a:solidFill>
                <a:schemeClr val="dk1"/>
              </a:solidFill>
              <a:latin typeface="Lato"/>
              <a:ea typeface="Lato"/>
              <a:cs typeface="Lato"/>
              <a:sym typeface="Lato"/>
            </a:endParaRPr>
          </a:p>
        </p:txBody>
      </p:sp>
      <p:sp>
        <p:nvSpPr>
          <p:cNvPr id="411" name="Google Shape;411;p44"/>
          <p:cNvSpPr txBox="1"/>
          <p:nvPr/>
        </p:nvSpPr>
        <p:spPr>
          <a:xfrm>
            <a:off x="6901125" y="865775"/>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0.230</a:t>
            </a:r>
            <a:endParaRPr b="1" sz="2400">
              <a:solidFill>
                <a:schemeClr val="dk1"/>
              </a:solidFill>
              <a:latin typeface="Lato"/>
              <a:ea typeface="Lato"/>
              <a:cs typeface="Lato"/>
              <a:sym typeface="Lato"/>
            </a:endParaRPr>
          </a:p>
        </p:txBody>
      </p:sp>
      <p:sp>
        <p:nvSpPr>
          <p:cNvPr id="412" name="Google Shape;412;p44"/>
          <p:cNvSpPr txBox="1"/>
          <p:nvPr/>
        </p:nvSpPr>
        <p:spPr>
          <a:xfrm>
            <a:off x="4972519" y="2116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R</a:t>
            </a:r>
            <a:r>
              <a:rPr b="1" baseline="30000" lang="en" sz="2400">
                <a:solidFill>
                  <a:schemeClr val="dk1"/>
                </a:solidFill>
                <a:latin typeface="Lato"/>
                <a:ea typeface="Lato"/>
                <a:cs typeface="Lato"/>
                <a:sym typeface="Lato"/>
              </a:rPr>
              <a:t>2</a:t>
            </a:r>
            <a:endParaRPr b="1" sz="2400">
              <a:solidFill>
                <a:schemeClr val="dk1"/>
              </a:solidFill>
              <a:latin typeface="Lato"/>
              <a:ea typeface="Lato"/>
              <a:cs typeface="Lato"/>
              <a:sym typeface="Lato"/>
            </a:endParaRPr>
          </a:p>
        </p:txBody>
      </p:sp>
      <p:sp>
        <p:nvSpPr>
          <p:cNvPr id="413" name="Google Shape;413;p44"/>
          <p:cNvSpPr txBox="1"/>
          <p:nvPr/>
        </p:nvSpPr>
        <p:spPr>
          <a:xfrm>
            <a:off x="868019" y="2116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Lato"/>
                <a:ea typeface="Lato"/>
                <a:cs typeface="Lato"/>
                <a:sym typeface="Lato"/>
              </a:rPr>
              <a:t>Model</a:t>
            </a:r>
            <a:endParaRPr b="1" sz="2400">
              <a:solidFill>
                <a:schemeClr val="dk1"/>
              </a:solidFill>
              <a:latin typeface="Lato"/>
              <a:ea typeface="Lato"/>
              <a:cs typeface="Lato"/>
              <a:sym typeface="Lato"/>
            </a:endParaRPr>
          </a:p>
        </p:txBody>
      </p:sp>
      <p:sp>
        <p:nvSpPr>
          <p:cNvPr id="414" name="Google Shape;414;p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15" name="Google Shape;415;p44"/>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16" name="Google Shape;416;p44"/>
          <p:cNvPicPr preferRelativeResize="0"/>
          <p:nvPr/>
        </p:nvPicPr>
        <p:blipFill>
          <a:blip r:embed="rId3">
            <a:alphaModFix/>
          </a:blip>
          <a:stretch>
            <a:fillRect/>
          </a:stretch>
        </p:blipFill>
        <p:spPr>
          <a:xfrm>
            <a:off x="1314450" y="2223250"/>
            <a:ext cx="2771775" cy="2305050"/>
          </a:xfrm>
          <a:prstGeom prst="rect">
            <a:avLst/>
          </a:prstGeom>
          <a:noFill/>
          <a:ln>
            <a:noFill/>
          </a:ln>
        </p:spPr>
      </p:pic>
      <p:sp>
        <p:nvSpPr>
          <p:cNvPr id="417" name="Google Shape;417;p44"/>
          <p:cNvSpPr txBox="1"/>
          <p:nvPr/>
        </p:nvSpPr>
        <p:spPr>
          <a:xfrm>
            <a:off x="6295423" y="1563331"/>
            <a:ext cx="2313300" cy="427200"/>
          </a:xfrm>
          <a:prstGeom prst="rect">
            <a:avLst/>
          </a:prstGeom>
          <a:noFill/>
          <a:ln>
            <a:noFill/>
          </a:ln>
        </p:spPr>
        <p:txBody>
          <a:bodyPr anchorCtr="0" anchor="t" bIns="70500" lIns="70500" spcFirstLastPara="1" rIns="70500" wrap="square" tIns="70500">
            <a:spAutoFit/>
          </a:bodyPr>
          <a:lstStyle/>
          <a:p>
            <a:pPr indent="0" lvl="0" marL="0" rtl="0" algn="r">
              <a:spcBef>
                <a:spcPts val="0"/>
              </a:spcBef>
              <a:spcAft>
                <a:spcPts val="0"/>
              </a:spcAft>
              <a:buNone/>
            </a:pPr>
            <a:r>
              <a:rPr b="1" i="1" lang="en" sz="1851">
                <a:solidFill>
                  <a:srgbClr val="FF0000"/>
                </a:solidFill>
                <a:latin typeface="Lato"/>
                <a:ea typeface="Lato"/>
                <a:cs typeface="Lato"/>
                <a:sym typeface="Lato"/>
              </a:rPr>
              <a:t>Respiratory frequency</a:t>
            </a:r>
            <a:endParaRPr b="1" i="1" sz="1851">
              <a:solidFill>
                <a:srgbClr val="FF0000"/>
              </a:solidFill>
              <a:latin typeface="Lato"/>
              <a:ea typeface="Lato"/>
              <a:cs typeface="Lato"/>
              <a:sym typeface="Lato"/>
            </a:endParaRPr>
          </a:p>
        </p:txBody>
      </p:sp>
      <p:cxnSp>
        <p:nvCxnSpPr>
          <p:cNvPr id="418" name="Google Shape;418;p44"/>
          <p:cNvCxnSpPr/>
          <p:nvPr/>
        </p:nvCxnSpPr>
        <p:spPr>
          <a:xfrm>
            <a:off x="7811205" y="1315424"/>
            <a:ext cx="244800" cy="353700"/>
          </a:xfrm>
          <a:prstGeom prst="straightConnector1">
            <a:avLst/>
          </a:prstGeom>
          <a:noFill/>
          <a:ln cap="flat" cmpd="sng" w="29375">
            <a:solidFill>
              <a:srgbClr val="FF0000"/>
            </a:solidFill>
            <a:prstDash val="solid"/>
            <a:round/>
            <a:headEnd len="med" w="med" type="stealth"/>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5"/>
          <p:cNvSpPr txBox="1"/>
          <p:nvPr/>
        </p:nvSpPr>
        <p:spPr>
          <a:xfrm>
            <a:off x="1335300" y="2663175"/>
            <a:ext cx="6473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FF0000"/>
                </a:solidFill>
                <a:latin typeface="Lato"/>
                <a:ea typeface="Lato"/>
                <a:cs typeface="Lato"/>
                <a:sym typeface="Lato"/>
              </a:rPr>
              <a:t>B</a:t>
            </a:r>
            <a:r>
              <a:rPr b="1" lang="en" sz="2400">
                <a:solidFill>
                  <a:srgbClr val="FF0000"/>
                </a:solidFill>
                <a:latin typeface="Lato"/>
                <a:ea typeface="Lato"/>
                <a:cs typeface="Lato"/>
                <a:sym typeface="Lato"/>
              </a:rPr>
              <a:t>etter</a:t>
            </a:r>
            <a:r>
              <a:rPr b="1" lang="en" sz="2400">
                <a:solidFill>
                  <a:srgbClr val="FF0000"/>
                </a:solidFill>
                <a:latin typeface="Lato"/>
                <a:ea typeface="Lato"/>
                <a:cs typeface="Lato"/>
                <a:sym typeface="Lato"/>
              </a:rPr>
              <a:t> than the simple model, but clearly we could have more complexity.</a:t>
            </a:r>
            <a:endParaRPr b="1" sz="2400">
              <a:solidFill>
                <a:srgbClr val="FF0000"/>
              </a:solidFill>
              <a:latin typeface="Lato"/>
              <a:ea typeface="Lato"/>
              <a:cs typeface="Lato"/>
              <a:sym typeface="Lato"/>
            </a:endParaRPr>
          </a:p>
        </p:txBody>
      </p:sp>
      <p:sp>
        <p:nvSpPr>
          <p:cNvPr id="424" name="Google Shape;424;p45"/>
          <p:cNvSpPr/>
          <p:nvPr/>
        </p:nvSpPr>
        <p:spPr>
          <a:xfrm>
            <a:off x="713225" y="751175"/>
            <a:ext cx="7488600" cy="783300"/>
          </a:xfrm>
          <a:prstGeom prst="rect">
            <a:avLst/>
          </a:prstGeom>
          <a:solidFill>
            <a:schemeClr val="dk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25" name="Google Shape;425;p45"/>
          <p:cNvSpPr txBox="1"/>
          <p:nvPr/>
        </p:nvSpPr>
        <p:spPr>
          <a:xfrm>
            <a:off x="868025" y="865768"/>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latin typeface="Lato"/>
                <a:ea typeface="Lato"/>
                <a:cs typeface="Lato"/>
                <a:sym typeface="Lato"/>
              </a:rPr>
              <a:t>1. SIMPLE LINEAR REGRESSION (rf)</a:t>
            </a:r>
            <a:endParaRPr b="1" sz="2200">
              <a:solidFill>
                <a:schemeClr val="lt1"/>
              </a:solidFill>
              <a:latin typeface="Lato"/>
              <a:ea typeface="Lato"/>
              <a:cs typeface="Lato"/>
              <a:sym typeface="Lato"/>
            </a:endParaRPr>
          </a:p>
        </p:txBody>
      </p:sp>
      <p:sp>
        <p:nvSpPr>
          <p:cNvPr id="426" name="Google Shape;426;p45"/>
          <p:cNvSpPr txBox="1"/>
          <p:nvPr/>
        </p:nvSpPr>
        <p:spPr>
          <a:xfrm>
            <a:off x="6901125" y="865775"/>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lt1"/>
                </a:solidFill>
                <a:latin typeface="Lato"/>
                <a:ea typeface="Lato"/>
                <a:cs typeface="Lato"/>
                <a:sym typeface="Lato"/>
              </a:rPr>
              <a:t>0.230</a:t>
            </a:r>
            <a:endParaRPr b="1" sz="2400">
              <a:solidFill>
                <a:schemeClr val="lt1"/>
              </a:solidFill>
              <a:latin typeface="Lato"/>
              <a:ea typeface="Lato"/>
              <a:cs typeface="Lato"/>
              <a:sym typeface="Lato"/>
            </a:endParaRPr>
          </a:p>
        </p:txBody>
      </p:sp>
      <p:sp>
        <p:nvSpPr>
          <p:cNvPr id="427" name="Google Shape;427;p45"/>
          <p:cNvSpPr txBox="1"/>
          <p:nvPr/>
        </p:nvSpPr>
        <p:spPr>
          <a:xfrm>
            <a:off x="4972519" y="2116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R</a:t>
            </a:r>
            <a:r>
              <a:rPr b="1" baseline="30000" lang="en" sz="2400">
                <a:solidFill>
                  <a:schemeClr val="dk1"/>
                </a:solidFill>
                <a:latin typeface="Lato"/>
                <a:ea typeface="Lato"/>
                <a:cs typeface="Lato"/>
                <a:sym typeface="Lato"/>
              </a:rPr>
              <a:t>2</a:t>
            </a:r>
            <a:endParaRPr b="1" sz="2400">
              <a:solidFill>
                <a:schemeClr val="dk1"/>
              </a:solidFill>
              <a:latin typeface="Lato"/>
              <a:ea typeface="Lato"/>
              <a:cs typeface="Lato"/>
              <a:sym typeface="Lato"/>
            </a:endParaRPr>
          </a:p>
        </p:txBody>
      </p:sp>
      <p:sp>
        <p:nvSpPr>
          <p:cNvPr id="428" name="Google Shape;428;p45"/>
          <p:cNvSpPr txBox="1"/>
          <p:nvPr/>
        </p:nvSpPr>
        <p:spPr>
          <a:xfrm>
            <a:off x="868019" y="2116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Lato"/>
                <a:ea typeface="Lato"/>
                <a:cs typeface="Lato"/>
                <a:sym typeface="Lato"/>
              </a:rPr>
              <a:t>Model</a:t>
            </a:r>
            <a:endParaRPr b="1" sz="2400">
              <a:solidFill>
                <a:schemeClr val="dk1"/>
              </a:solidFill>
              <a:latin typeface="Lato"/>
              <a:ea typeface="Lato"/>
              <a:cs typeface="Lato"/>
              <a:sym typeface="Lato"/>
            </a:endParaRPr>
          </a:p>
        </p:txBody>
      </p:sp>
      <p:sp>
        <p:nvSpPr>
          <p:cNvPr id="429" name="Google Shape;429;p45"/>
          <p:cNvSpPr/>
          <p:nvPr/>
        </p:nvSpPr>
        <p:spPr>
          <a:xfrm>
            <a:off x="713225" y="1649887"/>
            <a:ext cx="7488600" cy="783300"/>
          </a:xfrm>
          <a:prstGeom prst="rect">
            <a:avLst/>
          </a:prstGeom>
          <a:solidFill>
            <a:schemeClr val="dk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30" name="Google Shape;430;p45"/>
          <p:cNvSpPr txBox="1"/>
          <p:nvPr/>
        </p:nvSpPr>
        <p:spPr>
          <a:xfrm>
            <a:off x="868025" y="1764479"/>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2</a:t>
            </a:r>
            <a:r>
              <a:rPr b="1" lang="en" sz="2200">
                <a:solidFill>
                  <a:schemeClr val="dk1"/>
                </a:solidFill>
                <a:latin typeface="Lato"/>
                <a:ea typeface="Lato"/>
                <a:cs typeface="Lato"/>
                <a:sym typeface="Lato"/>
              </a:rPr>
              <a:t>. MULTI LINEAR REGRESSION (rf, sat, hr)</a:t>
            </a:r>
            <a:endParaRPr b="1" sz="2200">
              <a:solidFill>
                <a:schemeClr val="dk1"/>
              </a:solidFill>
              <a:latin typeface="Lato"/>
              <a:ea typeface="Lato"/>
              <a:cs typeface="Lato"/>
              <a:sym typeface="Lato"/>
            </a:endParaRPr>
          </a:p>
        </p:txBody>
      </p:sp>
      <p:sp>
        <p:nvSpPr>
          <p:cNvPr id="431" name="Google Shape;431;p45"/>
          <p:cNvSpPr txBox="1"/>
          <p:nvPr/>
        </p:nvSpPr>
        <p:spPr>
          <a:xfrm>
            <a:off x="6901125" y="1764487"/>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0.359</a:t>
            </a:r>
            <a:endParaRPr b="1" sz="2400">
              <a:solidFill>
                <a:schemeClr val="dk1"/>
              </a:solidFill>
              <a:latin typeface="Lato"/>
              <a:ea typeface="Lato"/>
              <a:cs typeface="Lato"/>
              <a:sym typeface="Lato"/>
            </a:endParaRPr>
          </a:p>
        </p:txBody>
      </p:sp>
      <p:sp>
        <p:nvSpPr>
          <p:cNvPr id="432" name="Google Shape;432;p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33" name="Google Shape;433;p45"/>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6"/>
          <p:cNvSpPr txBox="1"/>
          <p:nvPr/>
        </p:nvSpPr>
        <p:spPr>
          <a:xfrm>
            <a:off x="4972519" y="2116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R</a:t>
            </a:r>
            <a:r>
              <a:rPr b="1" baseline="30000" lang="en" sz="2400">
                <a:solidFill>
                  <a:schemeClr val="dk1"/>
                </a:solidFill>
                <a:latin typeface="Lato"/>
                <a:ea typeface="Lato"/>
                <a:cs typeface="Lato"/>
                <a:sym typeface="Lato"/>
              </a:rPr>
              <a:t>2</a:t>
            </a:r>
            <a:endParaRPr b="1" sz="2400">
              <a:solidFill>
                <a:schemeClr val="dk1"/>
              </a:solidFill>
              <a:latin typeface="Lato"/>
              <a:ea typeface="Lato"/>
              <a:cs typeface="Lato"/>
              <a:sym typeface="Lato"/>
            </a:endParaRPr>
          </a:p>
        </p:txBody>
      </p:sp>
      <p:sp>
        <p:nvSpPr>
          <p:cNvPr id="439" name="Google Shape;439;p46"/>
          <p:cNvSpPr txBox="1"/>
          <p:nvPr/>
        </p:nvSpPr>
        <p:spPr>
          <a:xfrm>
            <a:off x="868019" y="2116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Lato"/>
                <a:ea typeface="Lato"/>
                <a:cs typeface="Lato"/>
                <a:sym typeface="Lato"/>
              </a:rPr>
              <a:t>Model</a:t>
            </a:r>
            <a:endParaRPr b="1" sz="2400">
              <a:solidFill>
                <a:schemeClr val="dk1"/>
              </a:solidFill>
              <a:latin typeface="Lato"/>
              <a:ea typeface="Lato"/>
              <a:cs typeface="Lato"/>
              <a:sym typeface="Lato"/>
            </a:endParaRPr>
          </a:p>
        </p:txBody>
      </p:sp>
      <p:sp>
        <p:nvSpPr>
          <p:cNvPr id="440" name="Google Shape;440;p46"/>
          <p:cNvSpPr/>
          <p:nvPr/>
        </p:nvSpPr>
        <p:spPr>
          <a:xfrm>
            <a:off x="713225" y="1649887"/>
            <a:ext cx="7488600" cy="783300"/>
          </a:xfrm>
          <a:prstGeom prst="rect">
            <a:avLst/>
          </a:prstGeom>
          <a:solidFill>
            <a:schemeClr val="dk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41" name="Google Shape;441;p46"/>
          <p:cNvSpPr txBox="1"/>
          <p:nvPr/>
        </p:nvSpPr>
        <p:spPr>
          <a:xfrm>
            <a:off x="868025" y="1764479"/>
            <a:ext cx="64734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latin typeface="Lato"/>
                <a:ea typeface="Lato"/>
                <a:cs typeface="Lato"/>
                <a:sym typeface="Lato"/>
              </a:rPr>
              <a:t>2. MULTI LINEAR REGRESSION (time, rf, sat)</a:t>
            </a:r>
            <a:endParaRPr b="1" sz="2200">
              <a:solidFill>
                <a:schemeClr val="lt1"/>
              </a:solidFill>
              <a:latin typeface="Lato"/>
              <a:ea typeface="Lato"/>
              <a:cs typeface="Lato"/>
              <a:sym typeface="Lato"/>
            </a:endParaRPr>
          </a:p>
        </p:txBody>
      </p:sp>
      <p:sp>
        <p:nvSpPr>
          <p:cNvPr id="442" name="Google Shape;442;p46"/>
          <p:cNvSpPr txBox="1"/>
          <p:nvPr/>
        </p:nvSpPr>
        <p:spPr>
          <a:xfrm>
            <a:off x="6901125" y="1764487"/>
            <a:ext cx="11019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lt1"/>
                </a:solidFill>
                <a:latin typeface="Lato"/>
                <a:ea typeface="Lato"/>
                <a:cs typeface="Lato"/>
                <a:sym typeface="Lato"/>
              </a:rPr>
              <a:t>0.359</a:t>
            </a:r>
            <a:endParaRPr b="1" sz="2400">
              <a:solidFill>
                <a:schemeClr val="lt1"/>
              </a:solidFill>
              <a:latin typeface="Lato"/>
              <a:ea typeface="Lato"/>
              <a:cs typeface="Lato"/>
              <a:sym typeface="Lato"/>
            </a:endParaRPr>
          </a:p>
        </p:txBody>
      </p:sp>
      <p:sp>
        <p:nvSpPr>
          <p:cNvPr id="443" name="Google Shape;443;p46"/>
          <p:cNvSpPr/>
          <p:nvPr/>
        </p:nvSpPr>
        <p:spPr>
          <a:xfrm>
            <a:off x="713225" y="751175"/>
            <a:ext cx="7488600" cy="783300"/>
          </a:xfrm>
          <a:prstGeom prst="rect">
            <a:avLst/>
          </a:prstGeom>
          <a:solidFill>
            <a:schemeClr val="dk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44" name="Google Shape;444;p46"/>
          <p:cNvSpPr txBox="1"/>
          <p:nvPr/>
        </p:nvSpPr>
        <p:spPr>
          <a:xfrm>
            <a:off x="868025" y="865768"/>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latin typeface="Lato"/>
                <a:ea typeface="Lato"/>
                <a:cs typeface="Lato"/>
                <a:sym typeface="Lato"/>
              </a:rPr>
              <a:t>1. SIMPLE LINEAR REGRESSION (rf)</a:t>
            </a:r>
            <a:endParaRPr b="1" sz="2200">
              <a:solidFill>
                <a:schemeClr val="lt1"/>
              </a:solidFill>
              <a:latin typeface="Lato"/>
              <a:ea typeface="Lato"/>
              <a:cs typeface="Lato"/>
              <a:sym typeface="Lato"/>
            </a:endParaRPr>
          </a:p>
        </p:txBody>
      </p:sp>
      <p:sp>
        <p:nvSpPr>
          <p:cNvPr id="445" name="Google Shape;445;p46"/>
          <p:cNvSpPr txBox="1"/>
          <p:nvPr/>
        </p:nvSpPr>
        <p:spPr>
          <a:xfrm>
            <a:off x="6901125" y="865775"/>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lt1"/>
                </a:solidFill>
                <a:latin typeface="Lato"/>
                <a:ea typeface="Lato"/>
                <a:cs typeface="Lato"/>
                <a:sym typeface="Lato"/>
              </a:rPr>
              <a:t>0.230</a:t>
            </a:r>
            <a:endParaRPr b="1" sz="2400">
              <a:solidFill>
                <a:schemeClr val="lt1"/>
              </a:solidFill>
              <a:latin typeface="Lato"/>
              <a:ea typeface="Lato"/>
              <a:cs typeface="Lato"/>
              <a:sym typeface="Lato"/>
            </a:endParaRPr>
          </a:p>
        </p:txBody>
      </p:sp>
      <p:sp>
        <p:nvSpPr>
          <p:cNvPr id="446" name="Google Shape;446;p46"/>
          <p:cNvSpPr/>
          <p:nvPr/>
        </p:nvSpPr>
        <p:spPr>
          <a:xfrm>
            <a:off x="713225" y="2566558"/>
            <a:ext cx="7488600" cy="783300"/>
          </a:xfrm>
          <a:prstGeom prst="rect">
            <a:avLst/>
          </a:prstGeom>
          <a:solidFill>
            <a:schemeClr val="dk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47" name="Google Shape;447;p46"/>
          <p:cNvSpPr txBox="1"/>
          <p:nvPr/>
        </p:nvSpPr>
        <p:spPr>
          <a:xfrm>
            <a:off x="868025" y="2681151"/>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3</a:t>
            </a:r>
            <a:r>
              <a:rPr b="1" lang="en" sz="2200">
                <a:solidFill>
                  <a:schemeClr val="dk1"/>
                </a:solidFill>
                <a:latin typeface="Lato"/>
                <a:ea typeface="Lato"/>
                <a:cs typeface="Lato"/>
                <a:sym typeface="Lato"/>
              </a:rPr>
              <a:t>. INTERACTION TERMS (time, rf, sat)</a:t>
            </a:r>
            <a:endParaRPr b="1" sz="2200">
              <a:solidFill>
                <a:schemeClr val="dk1"/>
              </a:solidFill>
              <a:latin typeface="Lato"/>
              <a:ea typeface="Lato"/>
              <a:cs typeface="Lato"/>
              <a:sym typeface="Lato"/>
            </a:endParaRPr>
          </a:p>
        </p:txBody>
      </p:sp>
      <p:sp>
        <p:nvSpPr>
          <p:cNvPr id="448" name="Google Shape;448;p46"/>
          <p:cNvSpPr txBox="1"/>
          <p:nvPr/>
        </p:nvSpPr>
        <p:spPr>
          <a:xfrm>
            <a:off x="6901125" y="2681158"/>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0.437</a:t>
            </a:r>
            <a:endParaRPr b="1" sz="2400">
              <a:solidFill>
                <a:schemeClr val="dk1"/>
              </a:solidFill>
              <a:latin typeface="Lato"/>
              <a:ea typeface="Lato"/>
              <a:cs typeface="Lato"/>
              <a:sym typeface="Lato"/>
            </a:endParaRPr>
          </a:p>
        </p:txBody>
      </p:sp>
      <p:sp>
        <p:nvSpPr>
          <p:cNvPr id="449" name="Google Shape;449;p46"/>
          <p:cNvSpPr txBox="1"/>
          <p:nvPr/>
        </p:nvSpPr>
        <p:spPr>
          <a:xfrm>
            <a:off x="1335300" y="3483225"/>
            <a:ext cx="6473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FF0000"/>
                </a:solidFill>
                <a:latin typeface="Lato"/>
                <a:ea typeface="Lato"/>
                <a:cs typeface="Lato"/>
                <a:sym typeface="Lato"/>
              </a:rPr>
              <a:t>Better than multilinear, but could still be improved.</a:t>
            </a:r>
            <a:endParaRPr b="1" sz="2400">
              <a:solidFill>
                <a:srgbClr val="FF0000"/>
              </a:solidFill>
              <a:latin typeface="Lato"/>
              <a:ea typeface="Lato"/>
              <a:cs typeface="Lato"/>
              <a:sym typeface="Lato"/>
            </a:endParaRPr>
          </a:p>
        </p:txBody>
      </p:sp>
      <p:sp>
        <p:nvSpPr>
          <p:cNvPr id="450" name="Google Shape;450;p4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51" name="Google Shape;451;p46"/>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9"/>
          <p:cNvSpPr txBox="1"/>
          <p:nvPr>
            <p:ph type="title"/>
          </p:nvPr>
        </p:nvSpPr>
        <p:spPr>
          <a:xfrm>
            <a:off x="720000" y="445025"/>
            <a:ext cx="8271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of Contents </a:t>
            </a:r>
            <a:endParaRPr/>
          </a:p>
        </p:txBody>
      </p:sp>
      <p:sp>
        <p:nvSpPr>
          <p:cNvPr id="254" name="Google Shape;254;p29"/>
          <p:cNvSpPr txBox="1"/>
          <p:nvPr>
            <p:ph idx="2" type="title"/>
          </p:nvPr>
        </p:nvSpPr>
        <p:spPr>
          <a:xfrm>
            <a:off x="716609" y="1479350"/>
            <a:ext cx="912900" cy="49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01</a:t>
            </a:r>
            <a:endParaRPr/>
          </a:p>
        </p:txBody>
      </p:sp>
      <p:sp>
        <p:nvSpPr>
          <p:cNvPr id="255" name="Google Shape;255;p29"/>
          <p:cNvSpPr txBox="1"/>
          <p:nvPr>
            <p:ph idx="3" type="title"/>
          </p:nvPr>
        </p:nvSpPr>
        <p:spPr>
          <a:xfrm>
            <a:off x="4605961" y="1479325"/>
            <a:ext cx="912900" cy="493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04</a:t>
            </a:r>
            <a:endParaRPr/>
          </a:p>
        </p:txBody>
      </p:sp>
      <p:sp>
        <p:nvSpPr>
          <p:cNvPr id="256" name="Google Shape;256;p29"/>
          <p:cNvSpPr txBox="1"/>
          <p:nvPr>
            <p:ph idx="4" type="title"/>
          </p:nvPr>
        </p:nvSpPr>
        <p:spPr>
          <a:xfrm>
            <a:off x="713234" y="2538921"/>
            <a:ext cx="912900" cy="493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02</a:t>
            </a:r>
            <a:endParaRPr/>
          </a:p>
        </p:txBody>
      </p:sp>
      <p:sp>
        <p:nvSpPr>
          <p:cNvPr id="257" name="Google Shape;257;p29"/>
          <p:cNvSpPr txBox="1"/>
          <p:nvPr>
            <p:ph idx="5" type="title"/>
          </p:nvPr>
        </p:nvSpPr>
        <p:spPr>
          <a:xfrm>
            <a:off x="4602575" y="2459572"/>
            <a:ext cx="912900" cy="994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05</a:t>
            </a:r>
            <a:endParaRPr/>
          </a:p>
        </p:txBody>
      </p:sp>
      <p:sp>
        <p:nvSpPr>
          <p:cNvPr id="258" name="Google Shape;258;p29"/>
          <p:cNvSpPr txBox="1"/>
          <p:nvPr>
            <p:ph idx="6" type="title"/>
          </p:nvPr>
        </p:nvSpPr>
        <p:spPr>
          <a:xfrm>
            <a:off x="713234" y="3309009"/>
            <a:ext cx="912900" cy="493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03</a:t>
            </a:r>
            <a:endParaRPr/>
          </a:p>
        </p:txBody>
      </p:sp>
      <p:sp>
        <p:nvSpPr>
          <p:cNvPr id="259" name="Google Shape;259;p29"/>
          <p:cNvSpPr txBox="1"/>
          <p:nvPr>
            <p:ph idx="1" type="subTitle"/>
          </p:nvPr>
        </p:nvSpPr>
        <p:spPr>
          <a:xfrm>
            <a:off x="1553308" y="1430534"/>
            <a:ext cx="2864700" cy="4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 and Motivation - Ethan</a:t>
            </a:r>
            <a:endParaRPr/>
          </a:p>
        </p:txBody>
      </p:sp>
      <p:sp>
        <p:nvSpPr>
          <p:cNvPr id="260" name="Google Shape;260;p29"/>
          <p:cNvSpPr txBox="1"/>
          <p:nvPr>
            <p:ph idx="8" type="subTitle"/>
          </p:nvPr>
        </p:nvSpPr>
        <p:spPr>
          <a:xfrm>
            <a:off x="1549933" y="2538913"/>
            <a:ext cx="2864700" cy="4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EDA - David</a:t>
            </a:r>
            <a:endParaRPr/>
          </a:p>
        </p:txBody>
      </p:sp>
      <p:sp>
        <p:nvSpPr>
          <p:cNvPr id="261" name="Google Shape;261;p29"/>
          <p:cNvSpPr txBox="1"/>
          <p:nvPr>
            <p:ph idx="13" type="subTitle"/>
          </p:nvPr>
        </p:nvSpPr>
        <p:spPr>
          <a:xfrm>
            <a:off x="1549925" y="3309001"/>
            <a:ext cx="2864700" cy="4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Linear Models - Sam</a:t>
            </a:r>
            <a:endParaRPr/>
          </a:p>
        </p:txBody>
      </p:sp>
      <p:sp>
        <p:nvSpPr>
          <p:cNvPr id="262" name="Google Shape;262;p29"/>
          <p:cNvSpPr txBox="1"/>
          <p:nvPr>
            <p:ph idx="14" type="subTitle"/>
          </p:nvPr>
        </p:nvSpPr>
        <p:spPr>
          <a:xfrm>
            <a:off x="5486510" y="1398053"/>
            <a:ext cx="2864700" cy="4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Forest Models- Shay</a:t>
            </a:r>
            <a:endParaRPr/>
          </a:p>
        </p:txBody>
      </p:sp>
      <p:sp>
        <p:nvSpPr>
          <p:cNvPr id="263" name="Google Shape;263;p29"/>
          <p:cNvSpPr txBox="1"/>
          <p:nvPr>
            <p:ph idx="15" type="subTitle"/>
          </p:nvPr>
        </p:nvSpPr>
        <p:spPr>
          <a:xfrm>
            <a:off x="5483110" y="2460805"/>
            <a:ext cx="2864700" cy="99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Bayesian</a:t>
            </a:r>
            <a:r>
              <a:rPr lang="en"/>
              <a:t> </a:t>
            </a:r>
            <a:r>
              <a:rPr lang="en"/>
              <a:t>Hierarchical</a:t>
            </a:r>
            <a:r>
              <a:rPr lang="en"/>
              <a:t> Model - Eva</a:t>
            </a:r>
            <a:endParaRPr/>
          </a:p>
        </p:txBody>
      </p:sp>
      <p:sp>
        <p:nvSpPr>
          <p:cNvPr id="264" name="Google Shape;264;p29"/>
          <p:cNvSpPr txBox="1"/>
          <p:nvPr>
            <p:ph idx="5" type="title"/>
          </p:nvPr>
        </p:nvSpPr>
        <p:spPr>
          <a:xfrm>
            <a:off x="4572011" y="3545697"/>
            <a:ext cx="912900" cy="493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06</a:t>
            </a:r>
            <a:endParaRPr/>
          </a:p>
        </p:txBody>
      </p:sp>
      <p:sp>
        <p:nvSpPr>
          <p:cNvPr id="265" name="Google Shape;265;p29"/>
          <p:cNvSpPr txBox="1"/>
          <p:nvPr>
            <p:ph idx="15" type="subTitle"/>
          </p:nvPr>
        </p:nvSpPr>
        <p:spPr>
          <a:xfrm>
            <a:off x="5452541" y="3546310"/>
            <a:ext cx="2864700" cy="4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 - Eva</a:t>
            </a:r>
            <a:endParaRPr/>
          </a:p>
        </p:txBody>
      </p:sp>
      <p:sp>
        <p:nvSpPr>
          <p:cNvPr id="266" name="Google Shape;266;p29"/>
          <p:cNvSpPr txBox="1"/>
          <p:nvPr/>
        </p:nvSpPr>
        <p:spPr>
          <a:xfrm>
            <a:off x="1227425" y="3801600"/>
            <a:ext cx="2864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Inter Tight"/>
                <a:ea typeface="Inter Tight"/>
                <a:cs typeface="Inter Tight"/>
                <a:sym typeface="Inter Tight"/>
              </a:rPr>
              <a:t>simple, multiple, interaction terms, polynomial term, OLS, Ridge, Lasso</a:t>
            </a:r>
            <a:endParaRPr sz="1200"/>
          </a:p>
        </p:txBody>
      </p:sp>
      <p:sp>
        <p:nvSpPr>
          <p:cNvPr id="267" name="Google Shape;267;p29"/>
          <p:cNvSpPr txBox="1"/>
          <p:nvPr/>
        </p:nvSpPr>
        <p:spPr>
          <a:xfrm>
            <a:off x="5518850" y="1780100"/>
            <a:ext cx="2864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Inter Tight"/>
                <a:ea typeface="Inter Tight"/>
                <a:cs typeface="Inter Tight"/>
                <a:sym typeface="Inter Tight"/>
              </a:rPr>
              <a:t>R</a:t>
            </a:r>
            <a:r>
              <a:rPr lang="en" sz="1200">
                <a:solidFill>
                  <a:schemeClr val="dk1"/>
                </a:solidFill>
                <a:latin typeface="Inter Tight"/>
                <a:ea typeface="Inter Tight"/>
                <a:cs typeface="Inter Tight"/>
                <a:sym typeface="Inter Tight"/>
              </a:rPr>
              <a:t>andom forest,  gradient boost, mixture of experts </a:t>
            </a:r>
            <a:endParaRPr sz="1200">
              <a:solidFill>
                <a:schemeClr val="dk1"/>
              </a:solidFill>
              <a:latin typeface="Inter Tight"/>
              <a:ea typeface="Inter Tight"/>
              <a:cs typeface="Inter Tight"/>
              <a:sym typeface="Inter Tight"/>
            </a:endParaRPr>
          </a:p>
        </p:txBody>
      </p:sp>
      <p:sp>
        <p:nvSpPr>
          <p:cNvPr id="268" name="Google Shape;268;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9" name="Google Shape;269;p29"/>
          <p:cNvSpPr txBox="1"/>
          <p:nvPr>
            <p:ph idx="16"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47"/>
          <p:cNvSpPr txBox="1"/>
          <p:nvPr/>
        </p:nvSpPr>
        <p:spPr>
          <a:xfrm>
            <a:off x="4972519" y="2116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R</a:t>
            </a:r>
            <a:r>
              <a:rPr b="1" baseline="30000" lang="en" sz="2400">
                <a:solidFill>
                  <a:schemeClr val="dk1"/>
                </a:solidFill>
                <a:latin typeface="Lato"/>
                <a:ea typeface="Lato"/>
                <a:cs typeface="Lato"/>
                <a:sym typeface="Lato"/>
              </a:rPr>
              <a:t>2</a:t>
            </a:r>
            <a:endParaRPr b="1" sz="2400">
              <a:solidFill>
                <a:schemeClr val="dk1"/>
              </a:solidFill>
              <a:latin typeface="Lato"/>
              <a:ea typeface="Lato"/>
              <a:cs typeface="Lato"/>
              <a:sym typeface="Lato"/>
            </a:endParaRPr>
          </a:p>
        </p:txBody>
      </p:sp>
      <p:sp>
        <p:nvSpPr>
          <p:cNvPr id="457" name="Google Shape;457;p47"/>
          <p:cNvSpPr txBox="1"/>
          <p:nvPr/>
        </p:nvSpPr>
        <p:spPr>
          <a:xfrm>
            <a:off x="868019" y="2116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Lato"/>
                <a:ea typeface="Lato"/>
                <a:cs typeface="Lato"/>
                <a:sym typeface="Lato"/>
              </a:rPr>
              <a:t>Model</a:t>
            </a:r>
            <a:endParaRPr b="1" sz="2400">
              <a:solidFill>
                <a:schemeClr val="dk1"/>
              </a:solidFill>
              <a:latin typeface="Lato"/>
              <a:ea typeface="Lato"/>
              <a:cs typeface="Lato"/>
              <a:sym typeface="Lato"/>
            </a:endParaRPr>
          </a:p>
        </p:txBody>
      </p:sp>
      <p:sp>
        <p:nvSpPr>
          <p:cNvPr id="458" name="Google Shape;458;p47"/>
          <p:cNvSpPr/>
          <p:nvPr/>
        </p:nvSpPr>
        <p:spPr>
          <a:xfrm>
            <a:off x="713225" y="1668937"/>
            <a:ext cx="7488600" cy="783300"/>
          </a:xfrm>
          <a:prstGeom prst="rect">
            <a:avLst/>
          </a:prstGeom>
          <a:solidFill>
            <a:schemeClr val="dk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59" name="Google Shape;459;p47"/>
          <p:cNvSpPr txBox="1"/>
          <p:nvPr/>
        </p:nvSpPr>
        <p:spPr>
          <a:xfrm>
            <a:off x="868025" y="1783529"/>
            <a:ext cx="64734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latin typeface="Lato"/>
                <a:ea typeface="Lato"/>
                <a:cs typeface="Lato"/>
                <a:sym typeface="Lato"/>
              </a:rPr>
              <a:t>2. MULTI LINEAR REGRESSION (rf, sat, hr)</a:t>
            </a:r>
            <a:endParaRPr b="1" sz="2200">
              <a:solidFill>
                <a:schemeClr val="lt1"/>
              </a:solidFill>
              <a:latin typeface="Lato"/>
              <a:ea typeface="Lato"/>
              <a:cs typeface="Lato"/>
              <a:sym typeface="Lato"/>
            </a:endParaRPr>
          </a:p>
        </p:txBody>
      </p:sp>
      <p:sp>
        <p:nvSpPr>
          <p:cNvPr id="460" name="Google Shape;460;p47"/>
          <p:cNvSpPr txBox="1"/>
          <p:nvPr/>
        </p:nvSpPr>
        <p:spPr>
          <a:xfrm>
            <a:off x="6901125" y="1783537"/>
            <a:ext cx="11019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lt1"/>
                </a:solidFill>
                <a:latin typeface="Lato"/>
                <a:ea typeface="Lato"/>
                <a:cs typeface="Lato"/>
                <a:sym typeface="Lato"/>
              </a:rPr>
              <a:t>0.359</a:t>
            </a:r>
            <a:endParaRPr b="1" sz="2400">
              <a:solidFill>
                <a:schemeClr val="lt1"/>
              </a:solidFill>
              <a:latin typeface="Lato"/>
              <a:ea typeface="Lato"/>
              <a:cs typeface="Lato"/>
              <a:sym typeface="Lato"/>
            </a:endParaRPr>
          </a:p>
        </p:txBody>
      </p:sp>
      <p:sp>
        <p:nvSpPr>
          <p:cNvPr id="461" name="Google Shape;461;p47"/>
          <p:cNvSpPr/>
          <p:nvPr/>
        </p:nvSpPr>
        <p:spPr>
          <a:xfrm>
            <a:off x="713225" y="751175"/>
            <a:ext cx="7488600" cy="783300"/>
          </a:xfrm>
          <a:prstGeom prst="rect">
            <a:avLst/>
          </a:prstGeom>
          <a:solidFill>
            <a:schemeClr val="dk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62" name="Google Shape;462;p47"/>
          <p:cNvSpPr txBox="1"/>
          <p:nvPr/>
        </p:nvSpPr>
        <p:spPr>
          <a:xfrm>
            <a:off x="868025" y="865768"/>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latin typeface="Lato"/>
                <a:ea typeface="Lato"/>
                <a:cs typeface="Lato"/>
                <a:sym typeface="Lato"/>
              </a:rPr>
              <a:t>1. SIMPLE LINEAR REGRESSION (rf)</a:t>
            </a:r>
            <a:endParaRPr b="1" sz="2200">
              <a:solidFill>
                <a:schemeClr val="lt1"/>
              </a:solidFill>
              <a:latin typeface="Lato"/>
              <a:ea typeface="Lato"/>
              <a:cs typeface="Lato"/>
              <a:sym typeface="Lato"/>
            </a:endParaRPr>
          </a:p>
        </p:txBody>
      </p:sp>
      <p:sp>
        <p:nvSpPr>
          <p:cNvPr id="463" name="Google Shape;463;p47"/>
          <p:cNvSpPr txBox="1"/>
          <p:nvPr/>
        </p:nvSpPr>
        <p:spPr>
          <a:xfrm>
            <a:off x="6901125" y="865775"/>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lt1"/>
                </a:solidFill>
                <a:latin typeface="Lato"/>
                <a:ea typeface="Lato"/>
                <a:cs typeface="Lato"/>
                <a:sym typeface="Lato"/>
              </a:rPr>
              <a:t>0.230</a:t>
            </a:r>
            <a:endParaRPr b="1" sz="2400">
              <a:solidFill>
                <a:schemeClr val="lt1"/>
              </a:solidFill>
              <a:latin typeface="Lato"/>
              <a:ea typeface="Lato"/>
              <a:cs typeface="Lato"/>
              <a:sym typeface="Lato"/>
            </a:endParaRPr>
          </a:p>
        </p:txBody>
      </p:sp>
      <p:sp>
        <p:nvSpPr>
          <p:cNvPr id="464" name="Google Shape;464;p47"/>
          <p:cNvSpPr/>
          <p:nvPr/>
        </p:nvSpPr>
        <p:spPr>
          <a:xfrm>
            <a:off x="713225" y="2585608"/>
            <a:ext cx="7488600" cy="783300"/>
          </a:xfrm>
          <a:prstGeom prst="rect">
            <a:avLst/>
          </a:prstGeom>
          <a:solidFill>
            <a:schemeClr val="dk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65" name="Google Shape;465;p47"/>
          <p:cNvSpPr txBox="1"/>
          <p:nvPr/>
        </p:nvSpPr>
        <p:spPr>
          <a:xfrm>
            <a:off x="868025" y="2700201"/>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3. INTERACTION TERMS (rf, sat, hr)</a:t>
            </a:r>
            <a:endParaRPr b="1" sz="2200">
              <a:solidFill>
                <a:schemeClr val="dk1"/>
              </a:solidFill>
              <a:latin typeface="Lato"/>
              <a:ea typeface="Lato"/>
              <a:cs typeface="Lato"/>
              <a:sym typeface="Lato"/>
            </a:endParaRPr>
          </a:p>
        </p:txBody>
      </p:sp>
      <p:sp>
        <p:nvSpPr>
          <p:cNvPr id="466" name="Google Shape;466;p47"/>
          <p:cNvSpPr txBox="1"/>
          <p:nvPr/>
        </p:nvSpPr>
        <p:spPr>
          <a:xfrm>
            <a:off x="6901125" y="2700208"/>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0.437</a:t>
            </a:r>
            <a:endParaRPr b="1" sz="2400">
              <a:solidFill>
                <a:schemeClr val="dk1"/>
              </a:solidFill>
              <a:latin typeface="Lato"/>
              <a:ea typeface="Lato"/>
              <a:cs typeface="Lato"/>
              <a:sym typeface="Lato"/>
            </a:endParaRPr>
          </a:p>
        </p:txBody>
      </p:sp>
      <p:sp>
        <p:nvSpPr>
          <p:cNvPr id="467" name="Google Shape;467;p47"/>
          <p:cNvSpPr txBox="1"/>
          <p:nvPr/>
        </p:nvSpPr>
        <p:spPr>
          <a:xfrm>
            <a:off x="1335300" y="4418950"/>
            <a:ext cx="64734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FF0000"/>
                </a:solidFill>
                <a:latin typeface="Lato"/>
                <a:ea typeface="Lato"/>
                <a:cs typeface="Lato"/>
                <a:sym typeface="Lato"/>
              </a:rPr>
              <a:t>Polynomial Model performed </a:t>
            </a:r>
            <a:r>
              <a:rPr b="1" lang="en" sz="1800">
                <a:solidFill>
                  <a:srgbClr val="FF0000"/>
                </a:solidFill>
                <a:latin typeface="Lato"/>
                <a:ea typeface="Lato"/>
                <a:cs typeface="Lato"/>
                <a:sym typeface="Lato"/>
              </a:rPr>
              <a:t>better</a:t>
            </a:r>
            <a:r>
              <a:rPr b="1" lang="en" sz="1800">
                <a:solidFill>
                  <a:srgbClr val="FF0000"/>
                </a:solidFill>
                <a:latin typeface="Lato"/>
                <a:ea typeface="Lato"/>
                <a:cs typeface="Lato"/>
                <a:sym typeface="Lato"/>
              </a:rPr>
              <a:t>, though still not perfect</a:t>
            </a:r>
            <a:endParaRPr b="1" sz="1800">
              <a:solidFill>
                <a:srgbClr val="FF0000"/>
              </a:solidFill>
              <a:latin typeface="Lato"/>
              <a:ea typeface="Lato"/>
              <a:cs typeface="Lato"/>
              <a:sym typeface="Lato"/>
            </a:endParaRPr>
          </a:p>
        </p:txBody>
      </p:sp>
      <p:sp>
        <p:nvSpPr>
          <p:cNvPr id="468" name="Google Shape;468;p47"/>
          <p:cNvSpPr/>
          <p:nvPr/>
        </p:nvSpPr>
        <p:spPr>
          <a:xfrm>
            <a:off x="713225" y="3502283"/>
            <a:ext cx="7488600" cy="783300"/>
          </a:xfrm>
          <a:prstGeom prst="rect">
            <a:avLst/>
          </a:prstGeom>
          <a:solidFill>
            <a:schemeClr val="dk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469" name="Google Shape;469;p47"/>
          <p:cNvSpPr txBox="1"/>
          <p:nvPr/>
        </p:nvSpPr>
        <p:spPr>
          <a:xfrm>
            <a:off x="868025" y="3616876"/>
            <a:ext cx="6473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4</a:t>
            </a:r>
            <a:r>
              <a:rPr b="1" lang="en" sz="2200">
                <a:solidFill>
                  <a:schemeClr val="dk1"/>
                </a:solidFill>
                <a:latin typeface="Lato"/>
                <a:ea typeface="Lato"/>
                <a:cs typeface="Lato"/>
                <a:sym typeface="Lato"/>
              </a:rPr>
              <a:t>. Polynomial (rf, sat, hr)</a:t>
            </a:r>
            <a:endParaRPr b="1" sz="2200">
              <a:solidFill>
                <a:schemeClr val="dk1"/>
              </a:solidFill>
              <a:latin typeface="Lato"/>
              <a:ea typeface="Lato"/>
              <a:cs typeface="Lato"/>
              <a:sym typeface="Lato"/>
            </a:endParaRPr>
          </a:p>
        </p:txBody>
      </p:sp>
      <p:sp>
        <p:nvSpPr>
          <p:cNvPr id="470" name="Google Shape;470;p47"/>
          <p:cNvSpPr txBox="1"/>
          <p:nvPr/>
        </p:nvSpPr>
        <p:spPr>
          <a:xfrm>
            <a:off x="6901125" y="3616883"/>
            <a:ext cx="11019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2400">
                <a:solidFill>
                  <a:schemeClr val="dk1"/>
                </a:solidFill>
                <a:latin typeface="Lato"/>
                <a:ea typeface="Lato"/>
                <a:cs typeface="Lato"/>
                <a:sym typeface="Lato"/>
              </a:rPr>
              <a:t>0.449</a:t>
            </a:r>
            <a:endParaRPr b="1" sz="2400">
              <a:solidFill>
                <a:schemeClr val="dk1"/>
              </a:solidFill>
              <a:latin typeface="Lato"/>
              <a:ea typeface="Lato"/>
              <a:cs typeface="Lato"/>
              <a:sym typeface="Lato"/>
            </a:endParaRPr>
          </a:p>
        </p:txBody>
      </p:sp>
      <p:sp>
        <p:nvSpPr>
          <p:cNvPr id="471" name="Google Shape;471;p4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72" name="Google Shape;472;p47"/>
          <p:cNvSpPr txBox="1"/>
          <p:nvPr>
            <p:ph idx="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48"/>
          <p:cNvSpPr txBox="1"/>
          <p:nvPr>
            <p:ph type="title"/>
          </p:nvPr>
        </p:nvSpPr>
        <p:spPr>
          <a:xfrm>
            <a:off x="713225" y="2695700"/>
            <a:ext cx="7528500" cy="11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Trees</a:t>
            </a:r>
            <a:endParaRPr/>
          </a:p>
        </p:txBody>
      </p:sp>
      <p:sp>
        <p:nvSpPr>
          <p:cNvPr id="478" name="Google Shape;478;p48"/>
          <p:cNvSpPr txBox="1"/>
          <p:nvPr>
            <p:ph idx="2" type="title"/>
          </p:nvPr>
        </p:nvSpPr>
        <p:spPr>
          <a:xfrm>
            <a:off x="7141975" y="1263396"/>
            <a:ext cx="1288800" cy="1108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04</a:t>
            </a:r>
            <a:endParaRPr/>
          </a:p>
        </p:txBody>
      </p:sp>
      <p:cxnSp>
        <p:nvCxnSpPr>
          <p:cNvPr id="479" name="Google Shape;479;p48"/>
          <p:cNvCxnSpPr/>
          <p:nvPr/>
        </p:nvCxnSpPr>
        <p:spPr>
          <a:xfrm>
            <a:off x="0" y="3880104"/>
            <a:ext cx="4039200" cy="0"/>
          </a:xfrm>
          <a:prstGeom prst="straightConnector1">
            <a:avLst/>
          </a:prstGeom>
          <a:noFill/>
          <a:ln cap="flat" cmpd="sng" w="9525">
            <a:solidFill>
              <a:schemeClr val="dk1"/>
            </a:solidFill>
            <a:prstDash val="solid"/>
            <a:round/>
            <a:headEnd len="med" w="med" type="none"/>
            <a:tailEnd len="med" w="med" type="none"/>
          </a:ln>
        </p:spPr>
      </p:cxnSp>
      <p:sp>
        <p:nvSpPr>
          <p:cNvPr id="480" name="Google Shape;480;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81" name="Google Shape;481;p48"/>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49"/>
          <p:cNvSpPr txBox="1"/>
          <p:nvPr/>
        </p:nvSpPr>
        <p:spPr>
          <a:xfrm>
            <a:off x="713225" y="302700"/>
            <a:ext cx="67725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dk1"/>
                </a:solidFill>
                <a:latin typeface="Lato"/>
                <a:ea typeface="Lato"/>
                <a:cs typeface="Lato"/>
                <a:sym typeface="Lato"/>
              </a:rPr>
              <a:t>Decision Tree -</a:t>
            </a:r>
            <a:endParaRPr b="1" sz="2800">
              <a:solidFill>
                <a:schemeClr val="dk1"/>
              </a:solidFill>
              <a:latin typeface="Lato"/>
              <a:ea typeface="Lato"/>
              <a:cs typeface="Lato"/>
              <a:sym typeface="Lato"/>
            </a:endParaRPr>
          </a:p>
          <a:p>
            <a:pPr indent="0" lvl="0" marL="0" rtl="0" algn="l">
              <a:spcBef>
                <a:spcPts val="0"/>
              </a:spcBef>
              <a:spcAft>
                <a:spcPts val="0"/>
              </a:spcAft>
              <a:buNone/>
            </a:pPr>
            <a:r>
              <a:rPr b="1" lang="en" sz="2800">
                <a:solidFill>
                  <a:schemeClr val="dk1"/>
                </a:solidFill>
                <a:latin typeface="Lato"/>
                <a:ea typeface="Lato"/>
                <a:cs typeface="Lato"/>
                <a:sym typeface="Lato"/>
              </a:rPr>
              <a:t>Can capture complex patterns missed by linear/polynomial models</a:t>
            </a:r>
            <a:endParaRPr b="1" sz="2800">
              <a:solidFill>
                <a:schemeClr val="dk1"/>
              </a:solidFill>
              <a:latin typeface="Lato"/>
              <a:ea typeface="Lato"/>
              <a:cs typeface="Lato"/>
              <a:sym typeface="Lato"/>
            </a:endParaRPr>
          </a:p>
        </p:txBody>
      </p:sp>
      <p:sp>
        <p:nvSpPr>
          <p:cNvPr id="487" name="Google Shape;487;p49"/>
          <p:cNvSpPr txBox="1"/>
          <p:nvPr/>
        </p:nvSpPr>
        <p:spPr>
          <a:xfrm>
            <a:off x="713223" y="3077392"/>
            <a:ext cx="3402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38761D"/>
                </a:solidFill>
                <a:latin typeface="Lato"/>
                <a:ea typeface="Lato"/>
                <a:cs typeface="Lato"/>
                <a:sym typeface="Lato"/>
              </a:rPr>
              <a:t>PROS</a:t>
            </a:r>
            <a:endParaRPr b="1" sz="2800">
              <a:solidFill>
                <a:srgbClr val="38761D"/>
              </a:solidFill>
              <a:latin typeface="Lato"/>
              <a:ea typeface="Lato"/>
              <a:cs typeface="Lato"/>
              <a:sym typeface="Lato"/>
            </a:endParaRPr>
          </a:p>
          <a:p>
            <a:pPr indent="-406400" lvl="0" marL="457200" rtl="0" algn="l">
              <a:spcBef>
                <a:spcPts val="0"/>
              </a:spcBef>
              <a:spcAft>
                <a:spcPts val="0"/>
              </a:spcAft>
              <a:buClr>
                <a:srgbClr val="38761D"/>
              </a:buClr>
              <a:buSzPts val="2800"/>
              <a:buFont typeface="Lato"/>
              <a:buChar char="+"/>
            </a:pPr>
            <a:r>
              <a:rPr lang="en" sz="2800">
                <a:solidFill>
                  <a:srgbClr val="38761D"/>
                </a:solidFill>
                <a:latin typeface="Lato"/>
                <a:ea typeface="Lato"/>
                <a:cs typeface="Lato"/>
                <a:sym typeface="Lato"/>
              </a:rPr>
              <a:t>Massive improvement in R-squared.</a:t>
            </a:r>
            <a:endParaRPr sz="2800">
              <a:solidFill>
                <a:srgbClr val="38761D"/>
              </a:solidFill>
              <a:latin typeface="Lato"/>
              <a:ea typeface="Lato"/>
              <a:cs typeface="Lato"/>
              <a:sym typeface="Lato"/>
            </a:endParaRPr>
          </a:p>
        </p:txBody>
      </p:sp>
      <p:sp>
        <p:nvSpPr>
          <p:cNvPr id="488" name="Google Shape;488;p49"/>
          <p:cNvSpPr txBox="1"/>
          <p:nvPr/>
        </p:nvSpPr>
        <p:spPr>
          <a:xfrm>
            <a:off x="4309296" y="3077392"/>
            <a:ext cx="677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0000"/>
                </a:solidFill>
                <a:latin typeface="Lato"/>
                <a:ea typeface="Lato"/>
                <a:cs typeface="Lato"/>
                <a:sym typeface="Lato"/>
              </a:rPr>
              <a:t>CONS</a:t>
            </a:r>
            <a:endParaRPr b="1" sz="2800">
              <a:solidFill>
                <a:srgbClr val="FF0000"/>
              </a:solidFill>
              <a:latin typeface="Lato"/>
              <a:ea typeface="Lato"/>
              <a:cs typeface="Lato"/>
              <a:sym typeface="Lato"/>
            </a:endParaRPr>
          </a:p>
          <a:p>
            <a:pPr indent="-406400" lvl="0" marL="457200" rtl="0" algn="l">
              <a:spcBef>
                <a:spcPts val="0"/>
              </a:spcBef>
              <a:spcAft>
                <a:spcPts val="0"/>
              </a:spcAft>
              <a:buClr>
                <a:srgbClr val="FF0000"/>
              </a:buClr>
              <a:buSzPts val="2800"/>
              <a:buFont typeface="Lato"/>
              <a:buChar char="-"/>
            </a:pPr>
            <a:r>
              <a:rPr lang="en" sz="2800">
                <a:solidFill>
                  <a:srgbClr val="FF0000"/>
                </a:solidFill>
                <a:latin typeface="Lato"/>
                <a:ea typeface="Lato"/>
                <a:cs typeface="Lato"/>
                <a:sym typeface="Lato"/>
              </a:rPr>
              <a:t>Overfitting!</a:t>
            </a:r>
            <a:endParaRPr sz="2800">
              <a:solidFill>
                <a:srgbClr val="FF0000"/>
              </a:solidFill>
              <a:latin typeface="Lato"/>
              <a:ea typeface="Lato"/>
              <a:cs typeface="Lato"/>
              <a:sym typeface="Lato"/>
            </a:endParaRPr>
          </a:p>
        </p:txBody>
      </p:sp>
      <p:sp>
        <p:nvSpPr>
          <p:cNvPr id="489" name="Google Shape;489;p49"/>
          <p:cNvSpPr txBox="1"/>
          <p:nvPr/>
        </p:nvSpPr>
        <p:spPr>
          <a:xfrm>
            <a:off x="713221" y="1964989"/>
            <a:ext cx="677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chemeClr val="dk1"/>
                </a:solidFill>
                <a:latin typeface="Lato"/>
                <a:ea typeface="Lato"/>
                <a:cs typeface="Lato"/>
                <a:sym typeface="Lato"/>
              </a:rPr>
              <a:t>TRAIN R</a:t>
            </a:r>
            <a:r>
              <a:rPr lang="en" sz="2800">
                <a:solidFill>
                  <a:schemeClr val="dk1"/>
                </a:solidFill>
                <a:latin typeface="Lato"/>
                <a:ea typeface="Lato"/>
                <a:cs typeface="Lato"/>
                <a:sym typeface="Lato"/>
              </a:rPr>
              <a:t>-squared</a:t>
            </a:r>
            <a:r>
              <a:rPr lang="en" sz="2800">
                <a:solidFill>
                  <a:schemeClr val="dk1"/>
                </a:solidFill>
                <a:latin typeface="Lato"/>
                <a:ea typeface="Lato"/>
                <a:cs typeface="Lato"/>
                <a:sym typeface="Lato"/>
              </a:rPr>
              <a:t>:</a:t>
            </a:r>
            <a:r>
              <a:rPr b="1" lang="en" sz="2800">
                <a:solidFill>
                  <a:schemeClr val="dk1"/>
                </a:solidFill>
                <a:latin typeface="Lato"/>
                <a:ea typeface="Lato"/>
                <a:cs typeface="Lato"/>
                <a:sym typeface="Lato"/>
              </a:rPr>
              <a:t> 0.961</a:t>
            </a:r>
            <a:endParaRPr b="1" sz="2800">
              <a:solidFill>
                <a:schemeClr val="dk1"/>
              </a:solidFill>
              <a:latin typeface="Lato"/>
              <a:ea typeface="Lato"/>
              <a:cs typeface="Lato"/>
              <a:sym typeface="Lato"/>
            </a:endParaRPr>
          </a:p>
          <a:p>
            <a:pPr indent="0" lvl="0" marL="0" rtl="0" algn="l">
              <a:spcBef>
                <a:spcPts val="0"/>
              </a:spcBef>
              <a:spcAft>
                <a:spcPts val="0"/>
              </a:spcAft>
              <a:buNone/>
            </a:pPr>
            <a:r>
              <a:rPr lang="en" sz="2800">
                <a:solidFill>
                  <a:schemeClr val="dk1"/>
                </a:solidFill>
                <a:latin typeface="Lato"/>
                <a:ea typeface="Lato"/>
                <a:cs typeface="Lato"/>
                <a:sym typeface="Lato"/>
              </a:rPr>
              <a:t>TEST R</a:t>
            </a:r>
            <a:r>
              <a:rPr lang="en" sz="2800">
                <a:solidFill>
                  <a:schemeClr val="dk1"/>
                </a:solidFill>
                <a:latin typeface="Lato"/>
                <a:ea typeface="Lato"/>
                <a:cs typeface="Lato"/>
                <a:sym typeface="Lato"/>
              </a:rPr>
              <a:t>-squared</a:t>
            </a:r>
            <a:r>
              <a:rPr lang="en" sz="2800">
                <a:solidFill>
                  <a:schemeClr val="dk1"/>
                </a:solidFill>
                <a:latin typeface="Lato"/>
                <a:ea typeface="Lato"/>
                <a:cs typeface="Lato"/>
                <a:sym typeface="Lato"/>
              </a:rPr>
              <a:t>:</a:t>
            </a:r>
            <a:r>
              <a:rPr b="1" lang="en" sz="2800">
                <a:solidFill>
                  <a:schemeClr val="dk1"/>
                </a:solidFill>
                <a:latin typeface="Lato"/>
                <a:ea typeface="Lato"/>
                <a:cs typeface="Lato"/>
                <a:sym typeface="Lato"/>
              </a:rPr>
              <a:t> 0.</a:t>
            </a:r>
            <a:r>
              <a:rPr b="1" lang="en" sz="2800">
                <a:solidFill>
                  <a:schemeClr val="dk1"/>
                </a:solidFill>
                <a:latin typeface="Lato"/>
                <a:ea typeface="Lato"/>
                <a:cs typeface="Lato"/>
                <a:sym typeface="Lato"/>
              </a:rPr>
              <a:t>893</a:t>
            </a:r>
            <a:endParaRPr b="1" sz="2800">
              <a:solidFill>
                <a:schemeClr val="dk1"/>
              </a:solidFill>
              <a:latin typeface="Lato"/>
              <a:ea typeface="Lato"/>
              <a:cs typeface="Lato"/>
              <a:sym typeface="Lato"/>
            </a:endParaRPr>
          </a:p>
        </p:txBody>
      </p:sp>
      <p:sp>
        <p:nvSpPr>
          <p:cNvPr id="490" name="Google Shape;490;p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91" name="Google Shape;491;p49"/>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50"/>
          <p:cNvSpPr txBox="1"/>
          <p:nvPr/>
        </p:nvSpPr>
        <p:spPr>
          <a:xfrm>
            <a:off x="713225" y="302700"/>
            <a:ext cx="677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dk1"/>
                </a:solidFill>
                <a:latin typeface="Lato"/>
                <a:ea typeface="Lato"/>
                <a:cs typeface="Lato"/>
                <a:sym typeface="Lato"/>
              </a:rPr>
              <a:t>Random Forest -</a:t>
            </a:r>
            <a:endParaRPr b="1" sz="2800">
              <a:solidFill>
                <a:schemeClr val="dk1"/>
              </a:solidFill>
              <a:latin typeface="Lato"/>
              <a:ea typeface="Lato"/>
              <a:cs typeface="Lato"/>
              <a:sym typeface="Lato"/>
            </a:endParaRPr>
          </a:p>
          <a:p>
            <a:pPr indent="0" lvl="0" marL="0" rtl="0" algn="l">
              <a:spcBef>
                <a:spcPts val="0"/>
              </a:spcBef>
              <a:spcAft>
                <a:spcPts val="0"/>
              </a:spcAft>
              <a:buNone/>
            </a:pPr>
            <a:r>
              <a:rPr b="1" lang="en" sz="2800">
                <a:solidFill>
                  <a:schemeClr val="dk1"/>
                </a:solidFill>
                <a:latin typeface="Lato"/>
                <a:ea typeface="Lato"/>
                <a:cs typeface="Lato"/>
                <a:sym typeface="Lato"/>
              </a:rPr>
              <a:t>Usually overfits less than DT.</a:t>
            </a:r>
            <a:endParaRPr b="1" sz="2800">
              <a:solidFill>
                <a:schemeClr val="dk1"/>
              </a:solidFill>
              <a:latin typeface="Lato"/>
              <a:ea typeface="Lato"/>
              <a:cs typeface="Lato"/>
              <a:sym typeface="Lato"/>
            </a:endParaRPr>
          </a:p>
        </p:txBody>
      </p:sp>
      <p:sp>
        <p:nvSpPr>
          <p:cNvPr id="497" name="Google Shape;497;p50"/>
          <p:cNvSpPr txBox="1"/>
          <p:nvPr/>
        </p:nvSpPr>
        <p:spPr>
          <a:xfrm>
            <a:off x="713223" y="3087540"/>
            <a:ext cx="34020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38761D"/>
                </a:solidFill>
                <a:latin typeface="Lato"/>
                <a:ea typeface="Lato"/>
                <a:cs typeface="Lato"/>
                <a:sym typeface="Lato"/>
              </a:rPr>
              <a:t>PROS</a:t>
            </a:r>
            <a:endParaRPr b="1" sz="2800">
              <a:solidFill>
                <a:srgbClr val="38761D"/>
              </a:solidFill>
              <a:latin typeface="Lato"/>
              <a:ea typeface="Lato"/>
              <a:cs typeface="Lato"/>
              <a:sym typeface="Lato"/>
            </a:endParaRPr>
          </a:p>
          <a:p>
            <a:pPr indent="-406400" lvl="0" marL="457200" rtl="0" algn="l">
              <a:spcBef>
                <a:spcPts val="0"/>
              </a:spcBef>
              <a:spcAft>
                <a:spcPts val="0"/>
              </a:spcAft>
              <a:buClr>
                <a:srgbClr val="38761D"/>
              </a:buClr>
              <a:buSzPts val="2800"/>
              <a:buFont typeface="Lato"/>
              <a:buChar char="+"/>
            </a:pPr>
            <a:r>
              <a:rPr lang="en" sz="2800">
                <a:solidFill>
                  <a:srgbClr val="38761D"/>
                </a:solidFill>
                <a:latin typeface="Lato"/>
                <a:ea typeface="Lato"/>
                <a:cs typeface="Lato"/>
                <a:sym typeface="Lato"/>
              </a:rPr>
              <a:t>Improvement in R-squared.</a:t>
            </a:r>
            <a:endParaRPr sz="2800">
              <a:solidFill>
                <a:srgbClr val="38761D"/>
              </a:solidFill>
              <a:latin typeface="Lato"/>
              <a:ea typeface="Lato"/>
              <a:cs typeface="Lato"/>
              <a:sym typeface="Lato"/>
            </a:endParaRPr>
          </a:p>
        </p:txBody>
      </p:sp>
      <p:sp>
        <p:nvSpPr>
          <p:cNvPr id="498" name="Google Shape;498;p50"/>
          <p:cNvSpPr txBox="1"/>
          <p:nvPr/>
        </p:nvSpPr>
        <p:spPr>
          <a:xfrm>
            <a:off x="4309296" y="3087540"/>
            <a:ext cx="677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0000"/>
                </a:solidFill>
                <a:latin typeface="Lato"/>
                <a:ea typeface="Lato"/>
                <a:cs typeface="Lato"/>
                <a:sym typeface="Lato"/>
              </a:rPr>
              <a:t>CONS</a:t>
            </a:r>
            <a:endParaRPr b="1" sz="2800">
              <a:solidFill>
                <a:srgbClr val="FF0000"/>
              </a:solidFill>
              <a:latin typeface="Lato"/>
              <a:ea typeface="Lato"/>
              <a:cs typeface="Lato"/>
              <a:sym typeface="Lato"/>
            </a:endParaRPr>
          </a:p>
          <a:p>
            <a:pPr indent="-406400" lvl="0" marL="457200" rtl="0" algn="l">
              <a:spcBef>
                <a:spcPts val="0"/>
              </a:spcBef>
              <a:spcAft>
                <a:spcPts val="0"/>
              </a:spcAft>
              <a:buClr>
                <a:srgbClr val="FF0000"/>
              </a:buClr>
              <a:buSzPts val="2800"/>
              <a:buFont typeface="Lato"/>
              <a:buChar char="-"/>
            </a:pPr>
            <a:r>
              <a:rPr lang="en" sz="2800">
                <a:solidFill>
                  <a:srgbClr val="FF0000"/>
                </a:solidFill>
                <a:latin typeface="Lato"/>
                <a:ea typeface="Lato"/>
                <a:cs typeface="Lato"/>
                <a:sym typeface="Lato"/>
              </a:rPr>
              <a:t>Still overfitting!</a:t>
            </a:r>
            <a:endParaRPr sz="2800">
              <a:solidFill>
                <a:srgbClr val="FF0000"/>
              </a:solidFill>
              <a:latin typeface="Lato"/>
              <a:ea typeface="Lato"/>
              <a:cs typeface="Lato"/>
              <a:sym typeface="Lato"/>
            </a:endParaRPr>
          </a:p>
        </p:txBody>
      </p:sp>
      <p:sp>
        <p:nvSpPr>
          <p:cNvPr id="499" name="Google Shape;499;p50"/>
          <p:cNvSpPr txBox="1"/>
          <p:nvPr/>
        </p:nvSpPr>
        <p:spPr>
          <a:xfrm>
            <a:off x="713221" y="1771313"/>
            <a:ext cx="677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chemeClr val="dk1"/>
                </a:solidFill>
                <a:latin typeface="Lato"/>
                <a:ea typeface="Lato"/>
                <a:cs typeface="Lato"/>
                <a:sym typeface="Lato"/>
              </a:rPr>
              <a:t>TRAIN R-squared:</a:t>
            </a:r>
            <a:r>
              <a:rPr b="1" lang="en" sz="2800">
                <a:solidFill>
                  <a:schemeClr val="dk1"/>
                </a:solidFill>
                <a:latin typeface="Lato"/>
                <a:ea typeface="Lato"/>
                <a:cs typeface="Lato"/>
                <a:sym typeface="Lato"/>
              </a:rPr>
              <a:t> 0.991.</a:t>
            </a:r>
            <a:endParaRPr b="1" sz="2800">
              <a:solidFill>
                <a:schemeClr val="dk1"/>
              </a:solidFill>
              <a:latin typeface="Lato"/>
              <a:ea typeface="Lato"/>
              <a:cs typeface="Lato"/>
              <a:sym typeface="Lato"/>
            </a:endParaRPr>
          </a:p>
          <a:p>
            <a:pPr indent="0" lvl="0" marL="0" rtl="0" algn="l">
              <a:spcBef>
                <a:spcPts val="0"/>
              </a:spcBef>
              <a:spcAft>
                <a:spcPts val="0"/>
              </a:spcAft>
              <a:buNone/>
            </a:pPr>
            <a:r>
              <a:rPr lang="en" sz="2800">
                <a:solidFill>
                  <a:schemeClr val="dk1"/>
                </a:solidFill>
                <a:latin typeface="Lato"/>
                <a:ea typeface="Lato"/>
                <a:cs typeface="Lato"/>
                <a:sym typeface="Lato"/>
              </a:rPr>
              <a:t>TEST R-squared:</a:t>
            </a:r>
            <a:r>
              <a:rPr b="1" lang="en" sz="2800">
                <a:solidFill>
                  <a:schemeClr val="dk1"/>
                </a:solidFill>
                <a:latin typeface="Lato"/>
                <a:ea typeface="Lato"/>
                <a:cs typeface="Lato"/>
                <a:sym typeface="Lato"/>
              </a:rPr>
              <a:t> 0.939. </a:t>
            </a:r>
            <a:endParaRPr b="1" sz="2800">
              <a:solidFill>
                <a:schemeClr val="dk1"/>
              </a:solidFill>
              <a:latin typeface="Lato"/>
              <a:ea typeface="Lato"/>
              <a:cs typeface="Lato"/>
              <a:sym typeface="Lato"/>
            </a:endParaRPr>
          </a:p>
        </p:txBody>
      </p:sp>
      <p:sp>
        <p:nvSpPr>
          <p:cNvPr id="500" name="Google Shape;500;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sz="2400"/>
              <a:t>‹#›</a:t>
            </a:fld>
            <a:endParaRPr sz="2400"/>
          </a:p>
        </p:txBody>
      </p:sp>
      <p:sp>
        <p:nvSpPr>
          <p:cNvPr id="501" name="Google Shape;501;p50"/>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sz="2400"/>
              <a:t>‹#›</a:t>
            </a:fld>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1"/>
          <p:cNvSpPr txBox="1"/>
          <p:nvPr/>
        </p:nvSpPr>
        <p:spPr>
          <a:xfrm>
            <a:off x="713225" y="256450"/>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dk1"/>
                </a:solidFill>
                <a:latin typeface="Lato"/>
                <a:ea typeface="Lato"/>
                <a:cs typeface="Lato"/>
                <a:sym typeface="Lato"/>
              </a:rPr>
              <a:t>Gradient Boosting -</a:t>
            </a:r>
            <a:endParaRPr b="1" sz="3200">
              <a:solidFill>
                <a:schemeClr val="dk1"/>
              </a:solidFill>
              <a:latin typeface="Lato"/>
              <a:ea typeface="Lato"/>
              <a:cs typeface="Lato"/>
              <a:sym typeface="Lato"/>
            </a:endParaRPr>
          </a:p>
          <a:p>
            <a:pPr indent="0" lvl="0" marL="0" rtl="0" algn="l">
              <a:spcBef>
                <a:spcPts val="0"/>
              </a:spcBef>
              <a:spcAft>
                <a:spcPts val="0"/>
              </a:spcAft>
              <a:buNone/>
            </a:pPr>
            <a:r>
              <a:rPr b="1" lang="en" sz="3200">
                <a:solidFill>
                  <a:schemeClr val="dk1"/>
                </a:solidFill>
                <a:latin typeface="Lato"/>
                <a:ea typeface="Lato"/>
                <a:cs typeface="Lato"/>
                <a:sym typeface="Lato"/>
              </a:rPr>
              <a:t>Usually outperforms RF</a:t>
            </a:r>
            <a:endParaRPr b="1" sz="3200">
              <a:solidFill>
                <a:schemeClr val="dk1"/>
              </a:solidFill>
              <a:latin typeface="Lato"/>
              <a:ea typeface="Lato"/>
              <a:cs typeface="Lato"/>
              <a:sym typeface="Lato"/>
            </a:endParaRPr>
          </a:p>
        </p:txBody>
      </p:sp>
      <p:sp>
        <p:nvSpPr>
          <p:cNvPr id="507" name="Google Shape;507;p51"/>
          <p:cNvSpPr txBox="1"/>
          <p:nvPr/>
        </p:nvSpPr>
        <p:spPr>
          <a:xfrm>
            <a:off x="816796" y="2759615"/>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FF0000"/>
                </a:solidFill>
                <a:latin typeface="Lato"/>
                <a:ea typeface="Lato"/>
                <a:cs typeface="Lato"/>
                <a:sym typeface="Lato"/>
              </a:rPr>
              <a:t>CONS</a:t>
            </a:r>
            <a:endParaRPr b="1" sz="3200">
              <a:solidFill>
                <a:srgbClr val="FF0000"/>
              </a:solidFill>
              <a:latin typeface="Lato"/>
              <a:ea typeface="Lato"/>
              <a:cs typeface="Lato"/>
              <a:sym typeface="Lato"/>
            </a:endParaRPr>
          </a:p>
          <a:p>
            <a:pPr indent="-431800" lvl="0" marL="457200" rtl="0" algn="l">
              <a:spcBef>
                <a:spcPts val="0"/>
              </a:spcBef>
              <a:spcAft>
                <a:spcPts val="0"/>
              </a:spcAft>
              <a:buClr>
                <a:srgbClr val="FF0000"/>
              </a:buClr>
              <a:buSzPts val="3200"/>
              <a:buFont typeface="Lato"/>
              <a:buChar char="-"/>
            </a:pPr>
            <a:r>
              <a:rPr lang="en" sz="3200">
                <a:solidFill>
                  <a:srgbClr val="FF0000"/>
                </a:solidFill>
                <a:latin typeface="Lato"/>
                <a:ea typeface="Lato"/>
                <a:cs typeface="Lato"/>
                <a:sym typeface="Lato"/>
              </a:rPr>
              <a:t>Worse R^2.</a:t>
            </a:r>
            <a:endParaRPr sz="3200">
              <a:solidFill>
                <a:srgbClr val="FF0000"/>
              </a:solidFill>
              <a:latin typeface="Lato"/>
              <a:ea typeface="Lato"/>
              <a:cs typeface="Lato"/>
              <a:sym typeface="Lato"/>
            </a:endParaRPr>
          </a:p>
        </p:txBody>
      </p:sp>
      <p:sp>
        <p:nvSpPr>
          <p:cNvPr id="508" name="Google Shape;508;p51"/>
          <p:cNvSpPr txBox="1"/>
          <p:nvPr/>
        </p:nvSpPr>
        <p:spPr>
          <a:xfrm>
            <a:off x="713221" y="1501813"/>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chemeClr val="dk1"/>
                </a:solidFill>
                <a:latin typeface="Lato"/>
                <a:ea typeface="Lato"/>
                <a:cs typeface="Lato"/>
                <a:sym typeface="Lato"/>
              </a:rPr>
              <a:t>TRAIN R-squared:</a:t>
            </a:r>
            <a:r>
              <a:rPr b="1" lang="en" sz="3200">
                <a:solidFill>
                  <a:schemeClr val="dk1"/>
                </a:solidFill>
                <a:latin typeface="Lato"/>
                <a:ea typeface="Lato"/>
                <a:cs typeface="Lato"/>
                <a:sym typeface="Lato"/>
              </a:rPr>
              <a:t> </a:t>
            </a:r>
            <a:r>
              <a:rPr b="1" lang="en" sz="3200">
                <a:solidFill>
                  <a:schemeClr val="dk1"/>
                </a:solidFill>
                <a:latin typeface="Lato"/>
                <a:ea typeface="Lato"/>
                <a:cs typeface="Lato"/>
                <a:sym typeface="Lato"/>
              </a:rPr>
              <a:t>0.945.</a:t>
            </a:r>
            <a:endParaRPr b="1" sz="3200">
              <a:solidFill>
                <a:schemeClr val="dk1"/>
              </a:solidFill>
              <a:latin typeface="Lato"/>
              <a:ea typeface="Lato"/>
              <a:cs typeface="Lato"/>
              <a:sym typeface="Lato"/>
            </a:endParaRPr>
          </a:p>
          <a:p>
            <a:pPr indent="0" lvl="0" marL="0" rtl="0" algn="l">
              <a:spcBef>
                <a:spcPts val="0"/>
              </a:spcBef>
              <a:spcAft>
                <a:spcPts val="0"/>
              </a:spcAft>
              <a:buNone/>
            </a:pPr>
            <a:r>
              <a:rPr lang="en" sz="3200">
                <a:solidFill>
                  <a:schemeClr val="dk1"/>
                </a:solidFill>
                <a:latin typeface="Lato"/>
                <a:ea typeface="Lato"/>
                <a:cs typeface="Lato"/>
                <a:sym typeface="Lato"/>
              </a:rPr>
              <a:t>TEST R-squared:</a:t>
            </a:r>
            <a:r>
              <a:rPr b="1" lang="en" sz="3200">
                <a:solidFill>
                  <a:schemeClr val="dk1"/>
                </a:solidFill>
                <a:latin typeface="Lato"/>
                <a:ea typeface="Lato"/>
                <a:cs typeface="Lato"/>
                <a:sym typeface="Lato"/>
              </a:rPr>
              <a:t> </a:t>
            </a:r>
            <a:r>
              <a:rPr b="1" lang="en" sz="3200">
                <a:solidFill>
                  <a:schemeClr val="dk1"/>
                </a:solidFill>
                <a:latin typeface="Lato"/>
                <a:ea typeface="Lato"/>
                <a:cs typeface="Lato"/>
                <a:sym typeface="Lato"/>
              </a:rPr>
              <a:t>0.910.</a:t>
            </a:r>
            <a:endParaRPr b="1" sz="3200">
              <a:solidFill>
                <a:schemeClr val="dk1"/>
              </a:solidFill>
              <a:latin typeface="Lato"/>
              <a:ea typeface="Lato"/>
              <a:cs typeface="Lato"/>
              <a:sym typeface="Lato"/>
            </a:endParaRPr>
          </a:p>
        </p:txBody>
      </p:sp>
      <p:sp>
        <p:nvSpPr>
          <p:cNvPr id="509" name="Google Shape;509;p51"/>
          <p:cNvSpPr txBox="1"/>
          <p:nvPr/>
        </p:nvSpPr>
        <p:spPr>
          <a:xfrm>
            <a:off x="4187298" y="2818040"/>
            <a:ext cx="34020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38761D"/>
                </a:solidFill>
                <a:latin typeface="Lato"/>
                <a:ea typeface="Lato"/>
                <a:cs typeface="Lato"/>
                <a:sym typeface="Lato"/>
              </a:rPr>
              <a:t>PROS</a:t>
            </a:r>
            <a:endParaRPr b="1" sz="3200">
              <a:solidFill>
                <a:srgbClr val="38761D"/>
              </a:solidFill>
              <a:latin typeface="Lato"/>
              <a:ea typeface="Lato"/>
              <a:cs typeface="Lato"/>
              <a:sym typeface="Lato"/>
            </a:endParaRPr>
          </a:p>
          <a:p>
            <a:pPr indent="-431800" lvl="0" marL="457200" rtl="0" algn="l">
              <a:spcBef>
                <a:spcPts val="0"/>
              </a:spcBef>
              <a:spcAft>
                <a:spcPts val="0"/>
              </a:spcAft>
              <a:buClr>
                <a:srgbClr val="38761D"/>
              </a:buClr>
              <a:buSzPts val="3200"/>
              <a:buFont typeface="Lato"/>
              <a:buChar char="+"/>
            </a:pPr>
            <a:r>
              <a:rPr lang="en" sz="3200">
                <a:solidFill>
                  <a:srgbClr val="38761D"/>
                </a:solidFill>
                <a:latin typeface="Lato"/>
                <a:ea typeface="Lato"/>
                <a:cs typeface="Lato"/>
                <a:sym typeface="Lato"/>
              </a:rPr>
              <a:t>Technically less over-fitting</a:t>
            </a:r>
            <a:endParaRPr sz="3200">
              <a:solidFill>
                <a:srgbClr val="38761D"/>
              </a:solidFill>
              <a:latin typeface="Lato"/>
              <a:ea typeface="Lato"/>
              <a:cs typeface="Lato"/>
              <a:sym typeface="Lato"/>
            </a:endParaRPr>
          </a:p>
        </p:txBody>
      </p:sp>
      <p:sp>
        <p:nvSpPr>
          <p:cNvPr id="510" name="Google Shape;510;p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11" name="Google Shape;511;p51"/>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2"/>
          <p:cNvSpPr txBox="1"/>
          <p:nvPr/>
        </p:nvSpPr>
        <p:spPr>
          <a:xfrm>
            <a:off x="713225" y="683850"/>
            <a:ext cx="6772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dk1"/>
                </a:solidFill>
                <a:latin typeface="Lato"/>
                <a:ea typeface="Lato"/>
                <a:cs typeface="Lato"/>
                <a:sym typeface="Lato"/>
              </a:rPr>
              <a:t>Try Mixture of Experts?</a:t>
            </a:r>
            <a:endParaRPr b="1" sz="3200">
              <a:solidFill>
                <a:schemeClr val="dk1"/>
              </a:solidFill>
              <a:latin typeface="Lato"/>
              <a:ea typeface="Lato"/>
              <a:cs typeface="Lato"/>
              <a:sym typeface="Lato"/>
            </a:endParaRPr>
          </a:p>
        </p:txBody>
      </p:sp>
      <p:sp>
        <p:nvSpPr>
          <p:cNvPr id="517" name="Google Shape;517;p52"/>
          <p:cNvSpPr txBox="1"/>
          <p:nvPr/>
        </p:nvSpPr>
        <p:spPr>
          <a:xfrm>
            <a:off x="713225" y="1383824"/>
            <a:ext cx="71388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chemeClr val="dk1"/>
                </a:solidFill>
                <a:latin typeface="Lato"/>
                <a:ea typeface="Lato"/>
                <a:cs typeface="Lato"/>
                <a:sym typeface="Lato"/>
              </a:rPr>
              <a:t>Perhaps there are distinct diff. </a:t>
            </a:r>
            <a:r>
              <a:rPr lang="en" sz="3200">
                <a:solidFill>
                  <a:schemeClr val="dk1"/>
                </a:solidFill>
                <a:latin typeface="Lato"/>
                <a:ea typeface="Lato"/>
                <a:cs typeface="Lato"/>
                <a:sym typeface="Lato"/>
              </a:rPr>
              <a:t>c</a:t>
            </a:r>
            <a:r>
              <a:rPr lang="en" sz="3200">
                <a:solidFill>
                  <a:schemeClr val="dk1"/>
                </a:solidFill>
                <a:latin typeface="Lato"/>
                <a:ea typeface="Lato"/>
                <a:cs typeface="Lato"/>
                <a:sym typeface="Lato"/>
              </a:rPr>
              <a:t>lusters in the dataset (implied by EDA), each with their own overfitted RF model, to not overfit overall.</a:t>
            </a:r>
            <a:endParaRPr sz="3200">
              <a:solidFill>
                <a:schemeClr val="dk1"/>
              </a:solidFill>
              <a:latin typeface="Lato"/>
              <a:ea typeface="Lato"/>
              <a:cs typeface="Lato"/>
              <a:sym typeface="Lato"/>
            </a:endParaRPr>
          </a:p>
        </p:txBody>
      </p:sp>
      <p:sp>
        <p:nvSpPr>
          <p:cNvPr id="518" name="Google Shape;518;p5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19" name="Google Shape;519;p52"/>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53"/>
          <p:cNvSpPr txBox="1"/>
          <p:nvPr/>
        </p:nvSpPr>
        <p:spPr>
          <a:xfrm>
            <a:off x="713252" y="2801925"/>
            <a:ext cx="77175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38761D"/>
                </a:solidFill>
                <a:latin typeface="Lato"/>
                <a:ea typeface="Lato"/>
                <a:cs typeface="Lato"/>
                <a:sym typeface="Lato"/>
              </a:rPr>
              <a:t>Very good R-squared, similar to Random Forest… Making “clusters” for different experts is not useful.</a:t>
            </a:r>
            <a:endParaRPr sz="2800">
              <a:solidFill>
                <a:srgbClr val="38761D"/>
              </a:solidFill>
              <a:latin typeface="Lato"/>
              <a:ea typeface="Lato"/>
              <a:cs typeface="Lato"/>
              <a:sym typeface="Lato"/>
            </a:endParaRPr>
          </a:p>
        </p:txBody>
      </p:sp>
      <p:sp>
        <p:nvSpPr>
          <p:cNvPr id="525" name="Google Shape;525;p53"/>
          <p:cNvSpPr txBox="1"/>
          <p:nvPr/>
        </p:nvSpPr>
        <p:spPr>
          <a:xfrm>
            <a:off x="713221" y="1510077"/>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chemeClr val="dk1"/>
                </a:solidFill>
                <a:latin typeface="Lato"/>
                <a:ea typeface="Lato"/>
                <a:cs typeface="Lato"/>
                <a:sym typeface="Lato"/>
              </a:rPr>
              <a:t>TRAIN R-squared:</a:t>
            </a:r>
            <a:r>
              <a:rPr b="1" lang="en" sz="3200">
                <a:solidFill>
                  <a:schemeClr val="dk1"/>
                </a:solidFill>
                <a:latin typeface="Lato"/>
                <a:ea typeface="Lato"/>
                <a:cs typeface="Lato"/>
                <a:sym typeface="Lato"/>
              </a:rPr>
              <a:t> 0.991.</a:t>
            </a:r>
            <a:endParaRPr b="1" sz="3200">
              <a:solidFill>
                <a:schemeClr val="dk1"/>
              </a:solidFill>
              <a:latin typeface="Lato"/>
              <a:ea typeface="Lato"/>
              <a:cs typeface="Lato"/>
              <a:sym typeface="Lato"/>
            </a:endParaRPr>
          </a:p>
          <a:p>
            <a:pPr indent="0" lvl="0" marL="0" rtl="0" algn="l">
              <a:spcBef>
                <a:spcPts val="0"/>
              </a:spcBef>
              <a:spcAft>
                <a:spcPts val="0"/>
              </a:spcAft>
              <a:buNone/>
            </a:pPr>
            <a:r>
              <a:rPr lang="en" sz="3200">
                <a:solidFill>
                  <a:schemeClr val="dk1"/>
                </a:solidFill>
                <a:latin typeface="Lato"/>
                <a:ea typeface="Lato"/>
                <a:cs typeface="Lato"/>
                <a:sym typeface="Lato"/>
              </a:rPr>
              <a:t>TEST R-squared:</a:t>
            </a:r>
            <a:r>
              <a:rPr b="1" lang="en" sz="3200">
                <a:solidFill>
                  <a:schemeClr val="dk1"/>
                </a:solidFill>
                <a:latin typeface="Lato"/>
                <a:ea typeface="Lato"/>
                <a:cs typeface="Lato"/>
                <a:sym typeface="Lato"/>
              </a:rPr>
              <a:t> 0.939. </a:t>
            </a:r>
            <a:endParaRPr b="1" sz="3200">
              <a:solidFill>
                <a:schemeClr val="dk1"/>
              </a:solidFill>
              <a:latin typeface="Lato"/>
              <a:ea typeface="Lato"/>
              <a:cs typeface="Lato"/>
              <a:sym typeface="Lato"/>
            </a:endParaRPr>
          </a:p>
        </p:txBody>
      </p:sp>
      <p:sp>
        <p:nvSpPr>
          <p:cNvPr id="526" name="Google Shape;526;p53"/>
          <p:cNvSpPr txBox="1"/>
          <p:nvPr/>
        </p:nvSpPr>
        <p:spPr>
          <a:xfrm>
            <a:off x="713225" y="256450"/>
            <a:ext cx="6772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dk1"/>
                </a:solidFill>
                <a:latin typeface="Lato"/>
                <a:ea typeface="Lato"/>
                <a:cs typeface="Lato"/>
                <a:sym typeface="Lato"/>
              </a:rPr>
              <a:t>Mixture of Experts </a:t>
            </a:r>
            <a:r>
              <a:rPr b="1" lang="en" sz="3200">
                <a:solidFill>
                  <a:schemeClr val="dk1"/>
                </a:solidFill>
                <a:latin typeface="Lato"/>
                <a:ea typeface="Lato"/>
                <a:cs typeface="Lato"/>
                <a:sym typeface="Lato"/>
              </a:rPr>
              <a:t>Results</a:t>
            </a:r>
            <a:endParaRPr b="1" sz="3200">
              <a:solidFill>
                <a:schemeClr val="dk1"/>
              </a:solidFill>
              <a:latin typeface="Lato"/>
              <a:ea typeface="Lato"/>
              <a:cs typeface="Lato"/>
              <a:sym typeface="Lato"/>
            </a:endParaRPr>
          </a:p>
        </p:txBody>
      </p:sp>
      <p:sp>
        <p:nvSpPr>
          <p:cNvPr id="527" name="Google Shape;527;p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28" name="Google Shape;528;p53"/>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54"/>
          <p:cNvSpPr txBox="1"/>
          <p:nvPr/>
        </p:nvSpPr>
        <p:spPr>
          <a:xfrm>
            <a:off x="713225" y="219825"/>
            <a:ext cx="6772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dk1"/>
                </a:solidFill>
                <a:latin typeface="Lato"/>
                <a:ea typeface="Lato"/>
                <a:cs typeface="Lato"/>
                <a:sym typeface="Lato"/>
              </a:rPr>
              <a:t>Model Comparisons</a:t>
            </a:r>
            <a:endParaRPr b="1" sz="3200">
              <a:solidFill>
                <a:schemeClr val="dk1"/>
              </a:solidFill>
              <a:latin typeface="Lato"/>
              <a:ea typeface="Lato"/>
              <a:cs typeface="Lato"/>
              <a:sym typeface="Lato"/>
            </a:endParaRPr>
          </a:p>
        </p:txBody>
      </p:sp>
      <p:pic>
        <p:nvPicPr>
          <p:cNvPr id="534" name="Google Shape;534;p54" title="Screenshot 2025-12-10 at 7.04.23 PM.png"/>
          <p:cNvPicPr preferRelativeResize="0"/>
          <p:nvPr/>
        </p:nvPicPr>
        <p:blipFill>
          <a:blip r:embed="rId3">
            <a:alphaModFix/>
          </a:blip>
          <a:stretch>
            <a:fillRect/>
          </a:stretch>
        </p:blipFill>
        <p:spPr>
          <a:xfrm>
            <a:off x="787400" y="896925"/>
            <a:ext cx="5695950" cy="2838450"/>
          </a:xfrm>
          <a:prstGeom prst="rect">
            <a:avLst/>
          </a:prstGeom>
          <a:noFill/>
          <a:ln>
            <a:noFill/>
          </a:ln>
        </p:spPr>
      </p:pic>
      <p:sp>
        <p:nvSpPr>
          <p:cNvPr id="535" name="Google Shape;535;p54"/>
          <p:cNvSpPr txBox="1"/>
          <p:nvPr/>
        </p:nvSpPr>
        <p:spPr>
          <a:xfrm>
            <a:off x="836250" y="3735375"/>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chemeClr val="dk1"/>
                </a:solidFill>
                <a:latin typeface="Lato"/>
                <a:ea typeface="Lato"/>
                <a:cs typeface="Lato"/>
                <a:sym typeface="Lato"/>
              </a:rPr>
              <a:t>RF and Mixture of Experts best R-squared.</a:t>
            </a:r>
            <a:endParaRPr sz="3200">
              <a:solidFill>
                <a:schemeClr val="dk1"/>
              </a:solidFill>
              <a:latin typeface="Lato"/>
              <a:ea typeface="Lato"/>
              <a:cs typeface="Lato"/>
              <a:sym typeface="Lato"/>
            </a:endParaRPr>
          </a:p>
        </p:txBody>
      </p:sp>
      <p:sp>
        <p:nvSpPr>
          <p:cNvPr id="536" name="Google Shape;536;p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37" name="Google Shape;537;p54"/>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55"/>
          <p:cNvSpPr txBox="1"/>
          <p:nvPr/>
        </p:nvSpPr>
        <p:spPr>
          <a:xfrm>
            <a:off x="713225" y="256450"/>
            <a:ext cx="6772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dk1"/>
                </a:solidFill>
                <a:latin typeface="Lato"/>
                <a:ea typeface="Lato"/>
                <a:cs typeface="Lato"/>
                <a:sym typeface="Lato"/>
              </a:rPr>
              <a:t>Feature Importance</a:t>
            </a:r>
            <a:endParaRPr b="1" sz="3200">
              <a:solidFill>
                <a:schemeClr val="dk1"/>
              </a:solidFill>
              <a:latin typeface="Lato"/>
              <a:ea typeface="Lato"/>
              <a:cs typeface="Lato"/>
              <a:sym typeface="Lato"/>
            </a:endParaRPr>
          </a:p>
        </p:txBody>
      </p:sp>
      <p:sp>
        <p:nvSpPr>
          <p:cNvPr id="543" name="Google Shape;543;p55"/>
          <p:cNvSpPr txBox="1"/>
          <p:nvPr/>
        </p:nvSpPr>
        <p:spPr>
          <a:xfrm>
            <a:off x="713225" y="995000"/>
            <a:ext cx="67725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chemeClr val="dk1"/>
                </a:solidFill>
                <a:latin typeface="Lato"/>
                <a:ea typeface="Lato"/>
                <a:cs typeface="Lato"/>
                <a:sym typeface="Lato"/>
              </a:rPr>
              <a:t>p</a:t>
            </a:r>
            <a:r>
              <a:rPr lang="en" sz="3200">
                <a:solidFill>
                  <a:schemeClr val="dk1"/>
                </a:solidFill>
                <a:latin typeface="Lato"/>
                <a:ea typeface="Lato"/>
                <a:cs typeface="Lato"/>
                <a:sym typeface="Lato"/>
              </a:rPr>
              <a:t>ower, rf, saturation - important</a:t>
            </a:r>
            <a:endParaRPr sz="3200">
              <a:solidFill>
                <a:schemeClr val="dk1"/>
              </a:solidFill>
              <a:latin typeface="Lato"/>
              <a:ea typeface="Lato"/>
              <a:cs typeface="Lato"/>
              <a:sym typeface="Lato"/>
            </a:endParaRPr>
          </a:p>
          <a:p>
            <a:pPr indent="0" lvl="0" marL="0" rtl="0" algn="l">
              <a:spcBef>
                <a:spcPts val="0"/>
              </a:spcBef>
              <a:spcAft>
                <a:spcPts val="0"/>
              </a:spcAft>
              <a:buNone/>
            </a:pPr>
            <a:r>
              <a:rPr lang="en" sz="3200">
                <a:solidFill>
                  <a:schemeClr val="dk1"/>
                </a:solidFill>
                <a:latin typeface="Lato"/>
                <a:ea typeface="Lato"/>
                <a:cs typeface="Lato"/>
                <a:sym typeface="Lato"/>
              </a:rPr>
              <a:t>h</a:t>
            </a:r>
            <a:r>
              <a:rPr lang="en" sz="3200">
                <a:solidFill>
                  <a:schemeClr val="dk1"/>
                </a:solidFill>
                <a:latin typeface="Lato"/>
                <a:ea typeface="Lato"/>
                <a:cs typeface="Lato"/>
                <a:sym typeface="Lato"/>
              </a:rPr>
              <a:t>eart_rate, cadence - less important</a:t>
            </a:r>
            <a:endParaRPr sz="3200">
              <a:solidFill>
                <a:schemeClr val="dk1"/>
              </a:solidFill>
              <a:latin typeface="Lato"/>
              <a:ea typeface="Lato"/>
              <a:cs typeface="Lato"/>
              <a:sym typeface="Lato"/>
            </a:endParaRPr>
          </a:p>
        </p:txBody>
      </p:sp>
      <p:sp>
        <p:nvSpPr>
          <p:cNvPr id="544" name="Google Shape;544;p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45" name="Google Shape;545;p55"/>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5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Bayesian Hierarchical Model</a:t>
            </a:r>
            <a:endParaRPr/>
          </a:p>
        </p:txBody>
      </p:sp>
      <p:sp>
        <p:nvSpPr>
          <p:cNvPr id="551" name="Google Shape;551;p56"/>
          <p:cNvSpPr txBox="1"/>
          <p:nvPr>
            <p:ph idx="4" type="subTitle"/>
          </p:nvPr>
        </p:nvSpPr>
        <p:spPr>
          <a:xfrm>
            <a:off x="1156100" y="950250"/>
            <a:ext cx="7708500" cy="657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0" lang="en"/>
              <a:t>An exploration of Oxygen Saturation: Our most important predictor </a:t>
            </a:r>
            <a:endParaRPr b="0"/>
          </a:p>
        </p:txBody>
      </p:sp>
      <p:sp>
        <p:nvSpPr>
          <p:cNvPr id="552" name="Google Shape;552;p56"/>
          <p:cNvSpPr txBox="1"/>
          <p:nvPr/>
        </p:nvSpPr>
        <p:spPr>
          <a:xfrm>
            <a:off x="190525" y="1728166"/>
            <a:ext cx="4862700" cy="299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700">
                <a:solidFill>
                  <a:schemeClr val="dk1"/>
                </a:solidFill>
                <a:latin typeface="Lato"/>
                <a:ea typeface="Lato"/>
                <a:cs typeface="Lato"/>
                <a:sym typeface="Lato"/>
              </a:rPr>
              <a:t>Why?</a:t>
            </a:r>
            <a:endParaRPr sz="1700">
              <a:solidFill>
                <a:schemeClr val="dk1"/>
              </a:solidFill>
              <a:latin typeface="Lato"/>
              <a:ea typeface="Lato"/>
              <a:cs typeface="Lato"/>
              <a:sym typeface="Lato"/>
            </a:endParaRPr>
          </a:p>
          <a:p>
            <a:pPr indent="-336550" lvl="0" marL="4572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Training sessions differed across days (e.g., long steady efforts vs. burst-style intervals).</a:t>
            </a:r>
            <a:endParaRPr sz="1700">
              <a:solidFill>
                <a:schemeClr val="dk1"/>
              </a:solidFill>
              <a:latin typeface="Lato"/>
              <a:ea typeface="Lato"/>
              <a:cs typeface="Lato"/>
              <a:sym typeface="Lato"/>
            </a:endParaRPr>
          </a:p>
          <a:p>
            <a:pPr indent="-336550" lvl="0" marL="4572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Both intercepts and slopes were allowed to vary by day. This allows for:</a:t>
            </a:r>
            <a:endParaRPr sz="1700">
              <a:solidFill>
                <a:schemeClr val="dk1"/>
              </a:solidFill>
              <a:latin typeface="Lato"/>
              <a:ea typeface="Lato"/>
              <a:cs typeface="Lato"/>
              <a:sym typeface="Lato"/>
            </a:endParaRPr>
          </a:p>
          <a:p>
            <a:pPr indent="-336550" lvl="1" marL="9144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Day-specific baseline lactate levels</a:t>
            </a:r>
            <a:endParaRPr sz="1700">
              <a:solidFill>
                <a:schemeClr val="dk1"/>
              </a:solidFill>
              <a:latin typeface="Lato"/>
              <a:ea typeface="Lato"/>
              <a:cs typeface="Lato"/>
              <a:sym typeface="Lato"/>
            </a:endParaRPr>
          </a:p>
          <a:p>
            <a:pPr indent="-336550" lvl="1" marL="9144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Day-specific sensitivity of lactate to saturation</a:t>
            </a:r>
            <a:endParaRPr sz="1700">
              <a:solidFill>
                <a:schemeClr val="dk1"/>
              </a:solidFill>
              <a:latin typeface="Lato"/>
              <a:ea typeface="Lato"/>
              <a:cs typeface="Lato"/>
              <a:sym typeface="Lato"/>
            </a:endParaRPr>
          </a:p>
        </p:txBody>
      </p:sp>
      <p:sp>
        <p:nvSpPr>
          <p:cNvPr id="553" name="Google Shape;553;p56"/>
          <p:cNvSpPr txBox="1"/>
          <p:nvPr/>
        </p:nvSpPr>
        <p:spPr>
          <a:xfrm>
            <a:off x="5053225" y="1788591"/>
            <a:ext cx="3759900" cy="263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700">
                <a:solidFill>
                  <a:schemeClr val="dk1"/>
                </a:solidFill>
                <a:latin typeface="Lato"/>
                <a:ea typeface="Lato"/>
                <a:cs typeface="Lato"/>
                <a:sym typeface="Lato"/>
              </a:rPr>
              <a:t>Partial Pooling:</a:t>
            </a:r>
            <a:endParaRPr sz="1700">
              <a:solidFill>
                <a:schemeClr val="dk1"/>
              </a:solidFill>
              <a:latin typeface="Lato"/>
              <a:ea typeface="Lato"/>
              <a:cs typeface="Lato"/>
              <a:sym typeface="Lato"/>
            </a:endParaRPr>
          </a:p>
          <a:p>
            <a:pPr indent="-336550" lvl="0" marL="4572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Group-level priors share information across days.</a:t>
            </a:r>
            <a:endParaRPr sz="1700">
              <a:solidFill>
                <a:schemeClr val="dk1"/>
              </a:solidFill>
              <a:latin typeface="Lato"/>
              <a:ea typeface="Lato"/>
              <a:cs typeface="Lato"/>
              <a:sym typeface="Lato"/>
            </a:endParaRPr>
          </a:p>
          <a:p>
            <a:pPr indent="-336550" lvl="0" marL="4572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Improves stability relative to fitting completely separate models per day.</a:t>
            </a:r>
            <a:endParaRPr sz="1700">
              <a:solidFill>
                <a:schemeClr val="dk1"/>
              </a:solidFill>
              <a:latin typeface="Lato"/>
              <a:ea typeface="Lato"/>
              <a:cs typeface="Lato"/>
              <a:sym typeface="Lato"/>
            </a:endParaRPr>
          </a:p>
          <a:p>
            <a:pPr indent="-336550" lvl="0" marL="457200" marR="0" rtl="0" algn="l">
              <a:lnSpc>
                <a:spcPct val="100000"/>
              </a:lnSpc>
              <a:spcBef>
                <a:spcPts val="0"/>
              </a:spcBef>
              <a:spcAft>
                <a:spcPts val="0"/>
              </a:spcAft>
              <a:buClr>
                <a:schemeClr val="dk1"/>
              </a:buClr>
              <a:buSzPts val="1700"/>
              <a:buFont typeface="Lato"/>
              <a:buChar char="●"/>
            </a:pPr>
            <a:r>
              <a:rPr lang="en" sz="1700">
                <a:solidFill>
                  <a:schemeClr val="dk1"/>
                </a:solidFill>
                <a:latin typeface="Lato"/>
                <a:ea typeface="Lato"/>
                <a:cs typeface="Lato"/>
                <a:sym typeface="Lato"/>
              </a:rPr>
              <a:t>Explicitly accounts for heterogeneity in training protocols.</a:t>
            </a:r>
            <a:endParaRPr sz="1700">
              <a:solidFill>
                <a:schemeClr val="dk1"/>
              </a:solidFill>
              <a:latin typeface="Lato"/>
              <a:ea typeface="Lato"/>
              <a:cs typeface="Lato"/>
              <a:sym typeface="Lato"/>
            </a:endParaRPr>
          </a:p>
          <a:p>
            <a:pPr indent="0" lvl="0" marL="0" marR="0" rtl="0" algn="l">
              <a:lnSpc>
                <a:spcPct val="100000"/>
              </a:lnSpc>
              <a:spcBef>
                <a:spcPts val="0"/>
              </a:spcBef>
              <a:spcAft>
                <a:spcPts val="0"/>
              </a:spcAft>
              <a:buNone/>
            </a:pPr>
            <a:r>
              <a:t/>
            </a:r>
            <a:endParaRPr sz="1700">
              <a:solidFill>
                <a:schemeClr val="dk1"/>
              </a:solidFill>
              <a:latin typeface="Lato"/>
              <a:ea typeface="Lato"/>
              <a:cs typeface="Lato"/>
              <a:sym typeface="Lato"/>
            </a:endParaRPr>
          </a:p>
        </p:txBody>
      </p:sp>
      <p:sp>
        <p:nvSpPr>
          <p:cNvPr id="554" name="Google Shape;554;p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55" name="Google Shape;555;p56"/>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0"/>
          <p:cNvSpPr txBox="1"/>
          <p:nvPr>
            <p:ph type="title"/>
          </p:nvPr>
        </p:nvSpPr>
        <p:spPr>
          <a:xfrm>
            <a:off x="713225" y="2695700"/>
            <a:ext cx="7880400" cy="11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Background and Motivation</a:t>
            </a:r>
            <a:endParaRPr sz="4800"/>
          </a:p>
        </p:txBody>
      </p:sp>
      <p:sp>
        <p:nvSpPr>
          <p:cNvPr id="275" name="Google Shape;275;p30"/>
          <p:cNvSpPr txBox="1"/>
          <p:nvPr>
            <p:ph idx="2" type="title"/>
          </p:nvPr>
        </p:nvSpPr>
        <p:spPr>
          <a:xfrm>
            <a:off x="7141975" y="1263396"/>
            <a:ext cx="1288800" cy="1108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01</a:t>
            </a:r>
            <a:endParaRPr/>
          </a:p>
        </p:txBody>
      </p:sp>
      <p:cxnSp>
        <p:nvCxnSpPr>
          <p:cNvPr id="276" name="Google Shape;276;p30"/>
          <p:cNvCxnSpPr/>
          <p:nvPr/>
        </p:nvCxnSpPr>
        <p:spPr>
          <a:xfrm>
            <a:off x="0" y="3880104"/>
            <a:ext cx="4039200" cy="0"/>
          </a:xfrm>
          <a:prstGeom prst="straightConnector1">
            <a:avLst/>
          </a:prstGeom>
          <a:noFill/>
          <a:ln cap="flat" cmpd="sng" w="9525">
            <a:solidFill>
              <a:schemeClr val="dk1"/>
            </a:solidFill>
            <a:prstDash val="solid"/>
            <a:round/>
            <a:headEnd len="med" w="med" type="none"/>
            <a:tailEnd len="med" w="med" type="none"/>
          </a:ln>
        </p:spPr>
      </p:cxnSp>
      <p:sp>
        <p:nvSpPr>
          <p:cNvPr id="277" name="Google Shape;277;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78" name="Google Shape;278;p30"/>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57"/>
          <p:cNvSpPr txBox="1"/>
          <p:nvPr>
            <p:ph idx="4" type="subTitle"/>
          </p:nvPr>
        </p:nvSpPr>
        <p:spPr>
          <a:xfrm>
            <a:off x="7289150" y="1348700"/>
            <a:ext cx="1816200" cy="1824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0" lang="en"/>
              <a:t>An exploration of Oxygen Saturation: Our most important predictor </a:t>
            </a:r>
            <a:endParaRPr b="0"/>
          </a:p>
        </p:txBody>
      </p:sp>
      <p:pic>
        <p:nvPicPr>
          <p:cNvPr id="561" name="Google Shape;561;p57"/>
          <p:cNvPicPr preferRelativeResize="0"/>
          <p:nvPr/>
        </p:nvPicPr>
        <p:blipFill>
          <a:blip r:embed="rId3">
            <a:alphaModFix/>
          </a:blip>
          <a:stretch>
            <a:fillRect/>
          </a:stretch>
        </p:blipFill>
        <p:spPr>
          <a:xfrm>
            <a:off x="42125" y="283300"/>
            <a:ext cx="7058400" cy="4683826"/>
          </a:xfrm>
          <a:prstGeom prst="rect">
            <a:avLst/>
          </a:prstGeom>
          <a:noFill/>
          <a:ln>
            <a:noFill/>
          </a:ln>
        </p:spPr>
      </p:pic>
      <p:sp>
        <p:nvSpPr>
          <p:cNvPr id="562" name="Google Shape;562;p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63" name="Google Shape;563;p57"/>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Bayesian Hierarchical Model</a:t>
            </a:r>
            <a:endParaRPr/>
          </a:p>
        </p:txBody>
      </p:sp>
      <p:pic>
        <p:nvPicPr>
          <p:cNvPr id="569" name="Google Shape;569;p58"/>
          <p:cNvPicPr preferRelativeResize="0"/>
          <p:nvPr/>
        </p:nvPicPr>
        <p:blipFill>
          <a:blip r:embed="rId3">
            <a:alphaModFix/>
          </a:blip>
          <a:stretch>
            <a:fillRect/>
          </a:stretch>
        </p:blipFill>
        <p:spPr>
          <a:xfrm>
            <a:off x="152400" y="2364363"/>
            <a:ext cx="8839202" cy="2313617"/>
          </a:xfrm>
          <a:prstGeom prst="rect">
            <a:avLst/>
          </a:prstGeom>
          <a:noFill/>
          <a:ln>
            <a:noFill/>
          </a:ln>
        </p:spPr>
      </p:pic>
      <p:sp>
        <p:nvSpPr>
          <p:cNvPr id="570" name="Google Shape;570;p58"/>
          <p:cNvSpPr txBox="1"/>
          <p:nvPr>
            <p:ph idx="4" type="subTitle"/>
          </p:nvPr>
        </p:nvSpPr>
        <p:spPr>
          <a:xfrm>
            <a:off x="1156100" y="950250"/>
            <a:ext cx="7708500" cy="657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0" lang="en"/>
              <a:t>An exploration of Oxygen Saturation: Our most important predictor </a:t>
            </a:r>
            <a:endParaRPr b="0"/>
          </a:p>
        </p:txBody>
      </p:sp>
      <p:sp>
        <p:nvSpPr>
          <p:cNvPr id="571" name="Google Shape;571;p5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72" name="Google Shape;572;p58"/>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59"/>
          <p:cNvSpPr txBox="1"/>
          <p:nvPr>
            <p:ph type="title"/>
          </p:nvPr>
        </p:nvSpPr>
        <p:spPr>
          <a:xfrm>
            <a:off x="713225" y="2695700"/>
            <a:ext cx="7528500" cy="11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a:t>
            </a:r>
            <a:endParaRPr/>
          </a:p>
        </p:txBody>
      </p:sp>
      <p:sp>
        <p:nvSpPr>
          <p:cNvPr id="578" name="Google Shape;578;p59"/>
          <p:cNvSpPr txBox="1"/>
          <p:nvPr>
            <p:ph idx="2" type="title"/>
          </p:nvPr>
        </p:nvSpPr>
        <p:spPr>
          <a:xfrm>
            <a:off x="7141975" y="1263396"/>
            <a:ext cx="1288800" cy="1108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06</a:t>
            </a:r>
            <a:endParaRPr/>
          </a:p>
        </p:txBody>
      </p:sp>
      <p:cxnSp>
        <p:nvCxnSpPr>
          <p:cNvPr id="579" name="Google Shape;579;p59"/>
          <p:cNvCxnSpPr/>
          <p:nvPr/>
        </p:nvCxnSpPr>
        <p:spPr>
          <a:xfrm>
            <a:off x="0" y="3880104"/>
            <a:ext cx="4039200" cy="0"/>
          </a:xfrm>
          <a:prstGeom prst="straightConnector1">
            <a:avLst/>
          </a:prstGeom>
          <a:noFill/>
          <a:ln cap="flat" cmpd="sng" w="9525">
            <a:solidFill>
              <a:schemeClr val="dk1"/>
            </a:solidFill>
            <a:prstDash val="solid"/>
            <a:round/>
            <a:headEnd len="med" w="med" type="none"/>
            <a:tailEnd len="med" w="med" type="none"/>
          </a:ln>
        </p:spPr>
      </p:cxnSp>
      <p:sp>
        <p:nvSpPr>
          <p:cNvPr id="580" name="Google Shape;580;p5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81" name="Google Shape;581;p59"/>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6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a:t>
            </a:r>
            <a:endParaRPr/>
          </a:p>
        </p:txBody>
      </p:sp>
      <p:sp>
        <p:nvSpPr>
          <p:cNvPr id="587" name="Google Shape;587;p60"/>
          <p:cNvSpPr txBox="1"/>
          <p:nvPr/>
        </p:nvSpPr>
        <p:spPr>
          <a:xfrm>
            <a:off x="1002650" y="2811275"/>
            <a:ext cx="6990600" cy="2154900"/>
          </a:xfrm>
          <a:prstGeom prst="rect">
            <a:avLst/>
          </a:prstGeom>
          <a:no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None/>
            </a:pPr>
            <a:r>
              <a:rPr lang="en" sz="1600">
                <a:solidFill>
                  <a:schemeClr val="dk1"/>
                </a:solidFill>
                <a:latin typeface="Inter Tight"/>
                <a:ea typeface="Inter Tight"/>
                <a:cs typeface="Inter Tight"/>
                <a:sym typeface="Inter Tight"/>
              </a:rPr>
              <a:t>Our problem statement question asked whether a linear or non-linear framework would best predicts blood lactate levels from non-invasive physiological data.</a:t>
            </a:r>
            <a:endParaRPr sz="1600">
              <a:solidFill>
                <a:schemeClr val="dk1"/>
              </a:solidFill>
              <a:latin typeface="Inter Tight"/>
              <a:ea typeface="Inter Tight"/>
              <a:cs typeface="Inter Tight"/>
              <a:sym typeface="Inter Tight"/>
            </a:endParaRPr>
          </a:p>
          <a:p>
            <a:pPr indent="0" lvl="0" marL="0" marR="0" rtl="0" algn="ctr">
              <a:lnSpc>
                <a:spcPct val="100000"/>
              </a:lnSpc>
              <a:spcBef>
                <a:spcPts val="0"/>
              </a:spcBef>
              <a:spcAft>
                <a:spcPts val="0"/>
              </a:spcAft>
              <a:buNone/>
            </a:pPr>
            <a:r>
              <a:t/>
            </a:r>
            <a:endParaRPr sz="1600">
              <a:solidFill>
                <a:schemeClr val="dk1"/>
              </a:solidFill>
              <a:latin typeface="Inter Tight"/>
              <a:ea typeface="Inter Tight"/>
              <a:cs typeface="Inter Tight"/>
              <a:sym typeface="Inter Tight"/>
            </a:endParaRPr>
          </a:p>
          <a:p>
            <a:pPr indent="0" lvl="0" marL="0" marR="0" rtl="0" algn="ctr">
              <a:lnSpc>
                <a:spcPct val="100000"/>
              </a:lnSpc>
              <a:spcBef>
                <a:spcPts val="0"/>
              </a:spcBef>
              <a:spcAft>
                <a:spcPts val="0"/>
              </a:spcAft>
              <a:buNone/>
            </a:pPr>
            <a:r>
              <a:rPr lang="en" sz="1600">
                <a:solidFill>
                  <a:schemeClr val="dk1"/>
                </a:solidFill>
                <a:latin typeface="Inter Tight"/>
                <a:ea typeface="Inter Tight"/>
                <a:cs typeface="Inter Tight"/>
                <a:sym typeface="Inter Tight"/>
              </a:rPr>
              <a:t>The models with the best $R^2$ performance were Random Forest, Gradient Boosting, Decision Tree and and Mixture of Experts. These are all </a:t>
            </a:r>
            <a:r>
              <a:rPr b="1" lang="en" sz="1600" u="sng">
                <a:solidFill>
                  <a:schemeClr val="dk1"/>
                </a:solidFill>
                <a:latin typeface="Inter Tight"/>
                <a:ea typeface="Inter Tight"/>
                <a:cs typeface="Inter Tight"/>
                <a:sym typeface="Inter Tight"/>
              </a:rPr>
              <a:t>nonlinear ensemble learning methods</a:t>
            </a:r>
            <a:r>
              <a:rPr lang="en" sz="1600">
                <a:solidFill>
                  <a:schemeClr val="dk1"/>
                </a:solidFill>
                <a:latin typeface="Inter Tight"/>
                <a:ea typeface="Inter Tight"/>
                <a:cs typeface="Inter Tight"/>
                <a:sym typeface="Inter Tight"/>
              </a:rPr>
              <a:t> that combine multiple models to capture complex, non-additive relationships in the data.</a:t>
            </a:r>
            <a:endParaRPr sz="1600">
              <a:solidFill>
                <a:schemeClr val="dk1"/>
              </a:solidFill>
              <a:latin typeface="Inter Tight"/>
              <a:ea typeface="Inter Tight"/>
              <a:cs typeface="Inter Tight"/>
              <a:sym typeface="Inter Tight"/>
            </a:endParaRPr>
          </a:p>
        </p:txBody>
      </p:sp>
      <p:sp>
        <p:nvSpPr>
          <p:cNvPr id="588" name="Google Shape;588;p6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89" name="Google Shape;589;p60"/>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90" name="Google Shape;590;p60" title="Screenshot 2025-12-10 at 7.04.23 PM.png"/>
          <p:cNvPicPr preferRelativeResize="0"/>
          <p:nvPr/>
        </p:nvPicPr>
        <p:blipFill>
          <a:blip r:embed="rId3">
            <a:alphaModFix/>
          </a:blip>
          <a:stretch>
            <a:fillRect/>
          </a:stretch>
        </p:blipFill>
        <p:spPr>
          <a:xfrm>
            <a:off x="2841363" y="1052075"/>
            <a:ext cx="3461275" cy="172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1"/>
          <p:cNvSpPr txBox="1"/>
          <p:nvPr>
            <p:ph type="title"/>
          </p:nvPr>
        </p:nvSpPr>
        <p:spPr>
          <a:xfrm>
            <a:off x="713225" y="448050"/>
            <a:ext cx="4348200" cy="103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 and Motivation</a:t>
            </a:r>
            <a:endParaRPr/>
          </a:p>
        </p:txBody>
      </p:sp>
      <p:sp>
        <p:nvSpPr>
          <p:cNvPr id="284" name="Google Shape;284;p31"/>
          <p:cNvSpPr txBox="1"/>
          <p:nvPr>
            <p:ph idx="1" type="subTitle"/>
          </p:nvPr>
        </p:nvSpPr>
        <p:spPr>
          <a:xfrm>
            <a:off x="713225" y="1698200"/>
            <a:ext cx="4218900" cy="290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Blood Lactate Testing:</a:t>
            </a:r>
            <a:endParaRPr b="1" sz="1600"/>
          </a:p>
          <a:p>
            <a:pPr indent="-330200" lvl="0" marL="457200" rtl="0" algn="l">
              <a:spcBef>
                <a:spcPts val="1000"/>
              </a:spcBef>
              <a:spcAft>
                <a:spcPts val="0"/>
              </a:spcAft>
              <a:buSzPts val="1600"/>
              <a:buChar char="●"/>
            </a:pPr>
            <a:r>
              <a:rPr lang="en" sz="1600"/>
              <a:t>Gold standard for measuring fatigue in endurance athletics</a:t>
            </a:r>
            <a:endParaRPr sz="1600"/>
          </a:p>
          <a:p>
            <a:pPr indent="-330200" lvl="0" marL="457200" rtl="0" algn="l">
              <a:spcBef>
                <a:spcPts val="0"/>
              </a:spcBef>
              <a:spcAft>
                <a:spcPts val="0"/>
              </a:spcAft>
              <a:buSzPts val="1600"/>
              <a:buChar char="●"/>
            </a:pPr>
            <a:r>
              <a:rPr lang="en" sz="1600"/>
              <a:t>Requires drawing blood → messy, time-consuming, disrupts training</a:t>
            </a:r>
            <a:endParaRPr sz="1600"/>
          </a:p>
          <a:p>
            <a:pPr indent="0" lvl="0" marL="0" rtl="0" algn="l">
              <a:spcBef>
                <a:spcPts val="1000"/>
              </a:spcBef>
              <a:spcAft>
                <a:spcPts val="0"/>
              </a:spcAft>
              <a:buNone/>
            </a:pPr>
            <a:r>
              <a:rPr b="1" lang="en" sz="1600"/>
              <a:t>Proposal: </a:t>
            </a:r>
            <a:endParaRPr b="1" sz="1600"/>
          </a:p>
          <a:p>
            <a:pPr indent="-330200" lvl="0" marL="457200" rtl="0" algn="l">
              <a:spcBef>
                <a:spcPts val="1000"/>
              </a:spcBef>
              <a:spcAft>
                <a:spcPts val="0"/>
              </a:spcAft>
              <a:buSzPts val="1600"/>
              <a:buChar char="●"/>
            </a:pPr>
            <a:r>
              <a:rPr lang="en" sz="1600"/>
              <a:t>Wearables already track HR, cadence, power, etc., but not blood lactate</a:t>
            </a:r>
            <a:endParaRPr sz="1600"/>
          </a:p>
          <a:p>
            <a:pPr indent="-330200" lvl="0" marL="457200" rtl="0" algn="l">
              <a:spcBef>
                <a:spcPts val="1000"/>
              </a:spcBef>
              <a:spcAft>
                <a:spcPts val="0"/>
              </a:spcAft>
              <a:buSzPts val="1600"/>
              <a:buChar char="●"/>
            </a:pPr>
            <a:r>
              <a:rPr lang="en" sz="1600"/>
              <a:t>Need for a non-invasive way to monitor lactate levels</a:t>
            </a:r>
            <a:endParaRPr sz="1600"/>
          </a:p>
          <a:p>
            <a:pPr indent="0" lvl="0" marL="0" rtl="0" algn="l">
              <a:spcBef>
                <a:spcPts val="1000"/>
              </a:spcBef>
              <a:spcAft>
                <a:spcPts val="1000"/>
              </a:spcAft>
              <a:buNone/>
            </a:pPr>
            <a:r>
              <a:t/>
            </a:r>
            <a:endParaRPr sz="1600"/>
          </a:p>
        </p:txBody>
      </p:sp>
      <p:pic>
        <p:nvPicPr>
          <p:cNvPr id="285" name="Google Shape;285;p31"/>
          <p:cNvPicPr preferRelativeResize="0"/>
          <p:nvPr>
            <p:ph idx="2" type="pic"/>
          </p:nvPr>
        </p:nvPicPr>
        <p:blipFill rotWithShape="1">
          <a:blip r:embed="rId3">
            <a:alphaModFix/>
          </a:blip>
          <a:srcRect b="0" l="26827" r="26823" t="0"/>
          <a:stretch/>
        </p:blipFill>
        <p:spPr>
          <a:xfrm>
            <a:off x="5291125" y="0"/>
            <a:ext cx="3852876" cy="5143502"/>
          </a:xfrm>
          <a:prstGeom prst="rect">
            <a:avLst/>
          </a:prstGeom>
        </p:spPr>
      </p:pic>
      <p:sp>
        <p:nvSpPr>
          <p:cNvPr id="286" name="Google Shape;286;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7" name="Google Shape;287;p31"/>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2"/>
          <p:cNvSpPr txBox="1"/>
          <p:nvPr/>
        </p:nvSpPr>
        <p:spPr>
          <a:xfrm>
            <a:off x="1549350" y="2232525"/>
            <a:ext cx="60453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000"/>
              </a:spcAft>
              <a:buNone/>
            </a:pPr>
            <a:r>
              <a:rPr lang="en" sz="2400">
                <a:solidFill>
                  <a:schemeClr val="dk1"/>
                </a:solidFill>
                <a:latin typeface="Lato"/>
                <a:ea typeface="Lato"/>
                <a:cs typeface="Lato"/>
                <a:sym typeface="Lato"/>
              </a:rPr>
              <a:t>Which modeling approach best predicts blood lactate levels from non-invasive physiological data: a linear or non-linear framework?</a:t>
            </a:r>
            <a:endParaRPr sz="2400">
              <a:solidFill>
                <a:schemeClr val="dk1"/>
              </a:solidFill>
              <a:latin typeface="Lato"/>
              <a:ea typeface="Lato"/>
              <a:cs typeface="Lato"/>
              <a:sym typeface="Lato"/>
            </a:endParaRPr>
          </a:p>
        </p:txBody>
      </p:sp>
      <p:sp>
        <p:nvSpPr>
          <p:cNvPr id="293" name="Google Shape;293;p32"/>
          <p:cNvSpPr txBox="1"/>
          <p:nvPr>
            <p:ph type="title"/>
          </p:nvPr>
        </p:nvSpPr>
        <p:spPr>
          <a:xfrm>
            <a:off x="631800" y="1124325"/>
            <a:ext cx="7880400" cy="110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Problem Statement</a:t>
            </a:r>
            <a:endParaRPr sz="4800"/>
          </a:p>
        </p:txBody>
      </p:sp>
      <p:sp>
        <p:nvSpPr>
          <p:cNvPr id="294" name="Google Shape;294;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95" name="Google Shape;295;p32"/>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3"/>
          <p:cNvSpPr txBox="1"/>
          <p:nvPr>
            <p:ph type="title"/>
          </p:nvPr>
        </p:nvSpPr>
        <p:spPr>
          <a:xfrm>
            <a:off x="713225" y="2695700"/>
            <a:ext cx="7528500" cy="11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Description</a:t>
            </a:r>
            <a:endParaRPr/>
          </a:p>
        </p:txBody>
      </p:sp>
      <p:sp>
        <p:nvSpPr>
          <p:cNvPr id="301" name="Google Shape;301;p33"/>
          <p:cNvSpPr txBox="1"/>
          <p:nvPr>
            <p:ph idx="2" type="title"/>
          </p:nvPr>
        </p:nvSpPr>
        <p:spPr>
          <a:xfrm>
            <a:off x="7141975" y="1263396"/>
            <a:ext cx="1288800" cy="1108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02</a:t>
            </a:r>
            <a:endParaRPr/>
          </a:p>
        </p:txBody>
      </p:sp>
      <p:cxnSp>
        <p:nvCxnSpPr>
          <p:cNvPr id="302" name="Google Shape;302;p33"/>
          <p:cNvCxnSpPr/>
          <p:nvPr/>
        </p:nvCxnSpPr>
        <p:spPr>
          <a:xfrm>
            <a:off x="0" y="3880104"/>
            <a:ext cx="4039200" cy="0"/>
          </a:xfrm>
          <a:prstGeom prst="straightConnector1">
            <a:avLst/>
          </a:prstGeom>
          <a:noFill/>
          <a:ln cap="flat" cmpd="sng" w="9525">
            <a:solidFill>
              <a:schemeClr val="dk1"/>
            </a:solidFill>
            <a:prstDash val="solid"/>
            <a:round/>
            <a:headEnd len="med" w="med" type="none"/>
            <a:tailEnd len="med" w="med" type="none"/>
          </a:ln>
        </p:spPr>
      </p:cxnSp>
      <p:sp>
        <p:nvSpPr>
          <p:cNvPr id="303" name="Google Shape;303;p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04" name="Google Shape;304;p33"/>
          <p:cNvSpPr txBox="1"/>
          <p:nvPr>
            <p:ph idx="3"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Dataset Description</a:t>
            </a:r>
            <a:endParaRPr/>
          </a:p>
        </p:txBody>
      </p:sp>
      <p:sp>
        <p:nvSpPr>
          <p:cNvPr id="310" name="Google Shape;310;p34"/>
          <p:cNvSpPr txBox="1"/>
          <p:nvPr>
            <p:ph idx="1" type="subTitle"/>
          </p:nvPr>
        </p:nvSpPr>
        <p:spPr>
          <a:xfrm>
            <a:off x="717750" y="1017724"/>
            <a:ext cx="7708500" cy="554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400">
                <a:solidFill>
                  <a:srgbClr val="3C4043"/>
                </a:solidFill>
              </a:rPr>
              <a:t>Captures the physiological response of single cyclist to high-intensity cycling exercise over 3 days, in the form of a repeated lactate-threshold test.</a:t>
            </a:r>
            <a:endParaRPr sz="1400"/>
          </a:p>
        </p:txBody>
      </p:sp>
      <p:graphicFrame>
        <p:nvGraphicFramePr>
          <p:cNvPr id="311" name="Google Shape;311;p34"/>
          <p:cNvGraphicFramePr/>
          <p:nvPr/>
        </p:nvGraphicFramePr>
        <p:xfrm>
          <a:off x="720000" y="1634247"/>
          <a:ext cx="3000000" cy="3000000"/>
        </p:xfrm>
        <a:graphic>
          <a:graphicData uri="http://schemas.openxmlformats.org/drawingml/2006/table">
            <a:tbl>
              <a:tblPr>
                <a:noFill/>
                <a:tableStyleId>{52F5688C-13A6-4A7E-BDD3-B873857768C3}</a:tableStyleId>
              </a:tblPr>
              <a:tblGrid>
                <a:gridCol w="2461225"/>
                <a:gridCol w="2697000"/>
                <a:gridCol w="2697000"/>
              </a:tblGrid>
              <a:tr h="363850">
                <a:tc>
                  <a:txBody>
                    <a:bodyPr/>
                    <a:lstStyle/>
                    <a:p>
                      <a:pPr indent="0" lvl="0" marL="0" rtl="0" algn="l">
                        <a:lnSpc>
                          <a:spcPct val="100000"/>
                        </a:lnSpc>
                        <a:spcBef>
                          <a:spcPts val="0"/>
                        </a:spcBef>
                        <a:spcAft>
                          <a:spcPts val="0"/>
                        </a:spcAft>
                        <a:buNone/>
                      </a:pPr>
                      <a:r>
                        <a:rPr b="1" lang="en" sz="1300">
                          <a:solidFill>
                            <a:schemeClr val="dk1"/>
                          </a:solidFill>
                          <a:latin typeface="Inter Tight"/>
                          <a:ea typeface="Inter Tight"/>
                          <a:cs typeface="Inter Tight"/>
                          <a:sym typeface="Inter Tight"/>
                        </a:rPr>
                        <a:t>Variable</a:t>
                      </a:r>
                      <a:endParaRPr b="1" sz="1300">
                        <a:solidFill>
                          <a:schemeClr val="dk1"/>
                        </a:solidFill>
                        <a:latin typeface="Inter Tight"/>
                        <a:ea typeface="Inter Tight"/>
                        <a:cs typeface="Inter Tight"/>
                        <a:sym typeface="Inter Tight"/>
                      </a:endParaRPr>
                    </a:p>
                  </a:txBody>
                  <a:tcPr marT="91425" marB="91425" marR="91425" marL="91425"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1300">
                          <a:solidFill>
                            <a:schemeClr val="dk1"/>
                          </a:solidFill>
                          <a:latin typeface="Inter Tight"/>
                          <a:ea typeface="Inter Tight"/>
                          <a:cs typeface="Inter Tight"/>
                          <a:sym typeface="Inter Tight"/>
                        </a:rPr>
                        <a:t>Description</a:t>
                      </a:r>
                      <a:endParaRPr b="1" sz="1300">
                        <a:solidFill>
                          <a:schemeClr val="dk1"/>
                        </a:solidFill>
                        <a:latin typeface="Inter Tight"/>
                        <a:ea typeface="Inter Tight"/>
                        <a:cs typeface="Inter Tight"/>
                        <a:sym typeface="Inter Tight"/>
                      </a:endParaRPr>
                    </a:p>
                  </a:txBody>
                  <a:tcPr marT="91425" marB="91425" marR="91425" marL="91425"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1300">
                          <a:solidFill>
                            <a:schemeClr val="dk1"/>
                          </a:solidFill>
                          <a:latin typeface="Inter Tight"/>
                          <a:ea typeface="Inter Tight"/>
                          <a:cs typeface="Inter Tight"/>
                          <a:sym typeface="Inter Tight"/>
                        </a:rPr>
                        <a:t>Units</a:t>
                      </a:r>
                      <a:endParaRPr b="1" sz="1300">
                        <a:solidFill>
                          <a:schemeClr val="dk1"/>
                        </a:solidFill>
                        <a:latin typeface="Inter Tight"/>
                        <a:ea typeface="Inter Tight"/>
                        <a:cs typeface="Inter Tight"/>
                        <a:sym typeface="Inter Tight"/>
                      </a:endParaRPr>
                    </a:p>
                  </a:txBody>
                  <a:tcPr marT="91425" marB="91425" marR="91425" marL="91425"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Time</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Second of </a:t>
                      </a:r>
                      <a:r>
                        <a:rPr lang="en" sz="900">
                          <a:solidFill>
                            <a:schemeClr val="dk1"/>
                          </a:solidFill>
                          <a:latin typeface="Lato"/>
                          <a:ea typeface="Lato"/>
                          <a:cs typeface="Lato"/>
                          <a:sym typeface="Lato"/>
                        </a:rPr>
                        <a:t>measurements</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Seconds</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Power</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Cycling power output</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Watts</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VO2 (dropped)</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Oxygen </a:t>
                      </a:r>
                      <a:r>
                        <a:rPr lang="en" sz="900">
                          <a:solidFill>
                            <a:schemeClr val="dk1"/>
                          </a:solidFill>
                          <a:latin typeface="Lato"/>
                          <a:ea typeface="Lato"/>
                          <a:cs typeface="Lato"/>
                          <a:sym typeface="Lato"/>
                        </a:rPr>
                        <a:t>consumption</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O2/min</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Cadence</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900">
                          <a:solidFill>
                            <a:schemeClr val="dk1"/>
                          </a:solidFill>
                          <a:latin typeface="Lato"/>
                          <a:ea typeface="Lato"/>
                          <a:cs typeface="Lato"/>
                          <a:sym typeface="Lato"/>
                        </a:rPr>
                        <a:t>Cycling cadence</a:t>
                      </a:r>
                      <a:endParaRPr sz="900">
                        <a:solidFill>
                          <a:schemeClr val="dk1"/>
                        </a:solidFill>
                        <a:latin typeface="Lato"/>
                        <a:ea typeface="Lato"/>
                        <a:cs typeface="Lato"/>
                        <a:sym typeface="Lato"/>
                      </a:endParaRPr>
                    </a:p>
                    <a:p>
                      <a:pPr indent="0" lvl="0" marL="0" rtl="0" algn="l">
                        <a:lnSpc>
                          <a:spcPct val="100000"/>
                        </a:lnSpc>
                        <a:spcBef>
                          <a:spcPts val="0"/>
                        </a:spcBef>
                        <a:spcAft>
                          <a:spcPts val="0"/>
                        </a:spcAft>
                        <a:buNone/>
                      </a:pPr>
                      <a:r>
                        <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RPM</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Lactate</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Blood lactate concentration</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mmol/L</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05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Respiration</a:t>
                      </a:r>
                      <a:r>
                        <a:rPr b="1" lang="en" sz="900">
                          <a:solidFill>
                            <a:schemeClr val="dk1"/>
                          </a:solidFill>
                          <a:latin typeface="Lato"/>
                          <a:ea typeface="Lato"/>
                          <a:cs typeface="Lato"/>
                          <a:sym typeface="Lato"/>
                        </a:rPr>
                        <a:t> Frequency</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Rate of respiration during activity</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Breaths per minute</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41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Heart Rate</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Measured heart rate</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Beats per minute</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41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Saturation</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Blood oxygen saturation</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Percentage (%)</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4100">
                <a:tc>
                  <a:txBody>
                    <a:bodyPr/>
                    <a:lstStyle/>
                    <a:p>
                      <a:pPr indent="0" lvl="0" marL="0" rtl="0" algn="l">
                        <a:lnSpc>
                          <a:spcPct val="100000"/>
                        </a:lnSpc>
                        <a:spcBef>
                          <a:spcPts val="0"/>
                        </a:spcBef>
                        <a:spcAft>
                          <a:spcPts val="0"/>
                        </a:spcAft>
                        <a:buNone/>
                      </a:pPr>
                      <a:r>
                        <a:rPr b="1" lang="en" sz="900">
                          <a:solidFill>
                            <a:schemeClr val="dk1"/>
                          </a:solidFill>
                          <a:latin typeface="Lato"/>
                          <a:ea typeface="Lato"/>
                          <a:cs typeface="Lato"/>
                          <a:sym typeface="Lato"/>
                        </a:rPr>
                        <a:t>Day</a:t>
                      </a:r>
                      <a:endParaRPr b="1"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Day on which data was collected</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900">
                          <a:solidFill>
                            <a:schemeClr val="dk1"/>
                          </a:solidFill>
                          <a:latin typeface="Lato"/>
                          <a:ea typeface="Lato"/>
                          <a:cs typeface="Lato"/>
                          <a:sym typeface="Lato"/>
                        </a:rPr>
                        <a:t>1, 2, or 3</a:t>
                      </a:r>
                      <a:endParaRPr sz="900">
                        <a:solidFill>
                          <a:schemeClr val="dk1"/>
                        </a:solidFill>
                        <a:latin typeface="Lato"/>
                        <a:ea typeface="Lato"/>
                        <a:cs typeface="Lato"/>
                        <a:sym typeface="Lat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312" name="Google Shape;312;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3" name="Google Shape;313;p34"/>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Visualizations - Histograms </a:t>
            </a:r>
            <a:endParaRPr/>
          </a:p>
        </p:txBody>
      </p:sp>
      <p:pic>
        <p:nvPicPr>
          <p:cNvPr id="319" name="Google Shape;319;p35" title="histogram.png"/>
          <p:cNvPicPr preferRelativeResize="0"/>
          <p:nvPr/>
        </p:nvPicPr>
        <p:blipFill>
          <a:blip r:embed="rId3">
            <a:alphaModFix/>
          </a:blip>
          <a:stretch>
            <a:fillRect/>
          </a:stretch>
        </p:blipFill>
        <p:spPr>
          <a:xfrm>
            <a:off x="1350263" y="1170125"/>
            <a:ext cx="6443465" cy="3820975"/>
          </a:xfrm>
          <a:prstGeom prst="rect">
            <a:avLst/>
          </a:prstGeom>
          <a:noFill/>
          <a:ln>
            <a:noFill/>
          </a:ln>
        </p:spPr>
      </p:pic>
      <p:sp>
        <p:nvSpPr>
          <p:cNvPr id="320" name="Google Shape;320;p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1" name="Google Shape;321;p35"/>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Visualizations - Correlation Matrix </a:t>
            </a:r>
            <a:endParaRPr/>
          </a:p>
        </p:txBody>
      </p:sp>
      <p:pic>
        <p:nvPicPr>
          <p:cNvPr id="327" name="Google Shape;327;p36" title="corr_matrix.png"/>
          <p:cNvPicPr preferRelativeResize="0"/>
          <p:nvPr/>
        </p:nvPicPr>
        <p:blipFill>
          <a:blip r:embed="rId3">
            <a:alphaModFix/>
          </a:blip>
          <a:stretch>
            <a:fillRect/>
          </a:stretch>
        </p:blipFill>
        <p:spPr>
          <a:xfrm>
            <a:off x="2726750" y="1194350"/>
            <a:ext cx="3690505" cy="3820977"/>
          </a:xfrm>
          <a:prstGeom prst="rect">
            <a:avLst/>
          </a:prstGeom>
          <a:noFill/>
          <a:ln>
            <a:noFill/>
          </a:ln>
        </p:spPr>
      </p:pic>
      <p:sp>
        <p:nvSpPr>
          <p:cNvPr id="328" name="Google Shape;328;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9" name="Google Shape;329;p36"/>
          <p:cNvSpPr txBox="1"/>
          <p:nvPr>
            <p:ph idx="7"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Elegant Blue Gradients Portfolio by Slidesgo">
  <a:themeElements>
    <a:clrScheme name="Simple Light">
      <a:dk1>
        <a:srgbClr val="152C33"/>
      </a:dk1>
      <a:lt1>
        <a:srgbClr val="F2F8FA"/>
      </a:lt1>
      <a:dk2>
        <a:srgbClr val="89D3E8"/>
      </a:dk2>
      <a:lt2>
        <a:srgbClr val="8FADB5"/>
      </a:lt2>
      <a:accent1>
        <a:srgbClr val="FFFFFF"/>
      </a:accent1>
      <a:accent2>
        <a:srgbClr val="FFFFFF"/>
      </a:accent2>
      <a:accent3>
        <a:srgbClr val="FFFFFF"/>
      </a:accent3>
      <a:accent4>
        <a:srgbClr val="FFFFFF"/>
      </a:accent4>
      <a:accent5>
        <a:srgbClr val="FFFFFF"/>
      </a:accent5>
      <a:accent6>
        <a:srgbClr val="FFFFFF"/>
      </a:accent6>
      <a:hlink>
        <a:srgbClr val="152C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