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Roboto"/>
      <p:regular r:id="rId21"/>
      <p:bold r:id="rId22"/>
      <p:italic r:id="rId23"/>
      <p:boldItalic r:id="rId24"/>
    </p:embeddedFont>
    <p:embeddedFont>
      <p:font typeface="Lato"/>
      <p:regular r:id="rId25"/>
      <p:bold r:id="rId26"/>
      <p:italic r:id="rId27"/>
      <p:boldItalic r:id="rId28"/>
    </p:embeddedFont>
    <p:embeddedFont>
      <p:font typeface="IBM Plex Mono SemiBold"/>
      <p:regular r:id="rId29"/>
      <p:bold r:id="rId30"/>
      <p:italic r:id="rId31"/>
      <p:boldItalic r:id="rId32"/>
    </p:embeddedFont>
    <p:embeddedFont>
      <p:font typeface="Space Grotesk Light"/>
      <p:regular r:id="rId33"/>
      <p:bold r:id="rId34"/>
    </p:embeddedFont>
    <p:embeddedFont>
      <p:font typeface="Space Grotesk Medium"/>
      <p:regular r:id="rId35"/>
      <p:bold r:id="rId36"/>
    </p:embeddedFont>
    <p:embeddedFont>
      <p:font typeface="IBM Plex Mono"/>
      <p:regular r:id="rId37"/>
      <p:bold r:id="rId38"/>
      <p:italic r:id="rId39"/>
      <p:boldItalic r:id="rId40"/>
    </p:embeddedFont>
    <p:embeddedFont>
      <p:font typeface="Space Grotesk"/>
      <p:regular r:id="rId41"/>
      <p:bold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IBMPlexMono-boldItalic.fntdata"/><Relationship Id="rId20" Type="http://schemas.openxmlformats.org/officeDocument/2006/relationships/slide" Target="slides/slide16.xml"/><Relationship Id="rId42" Type="http://schemas.openxmlformats.org/officeDocument/2006/relationships/font" Target="fonts/SpaceGrotesk-bold.fntdata"/><Relationship Id="rId41" Type="http://schemas.openxmlformats.org/officeDocument/2006/relationships/font" Target="fonts/SpaceGrotesk-regular.fntdata"/><Relationship Id="rId22" Type="http://schemas.openxmlformats.org/officeDocument/2006/relationships/font" Target="fonts/Roboto-bold.fntdata"/><Relationship Id="rId21" Type="http://schemas.openxmlformats.org/officeDocument/2006/relationships/font" Target="fonts/Roboto-regular.fntdata"/><Relationship Id="rId24" Type="http://schemas.openxmlformats.org/officeDocument/2006/relationships/font" Target="fonts/Roboto-boldItalic.fntdata"/><Relationship Id="rId23" Type="http://schemas.openxmlformats.org/officeDocument/2006/relationships/font" Target="fonts/Roboto-italic.fntdata"/><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Lato-bold.fntdata"/><Relationship Id="rId25" Type="http://schemas.openxmlformats.org/officeDocument/2006/relationships/font" Target="fonts/Lato-regular.fntdata"/><Relationship Id="rId28" Type="http://schemas.openxmlformats.org/officeDocument/2006/relationships/font" Target="fonts/Lato-boldItalic.fntdata"/><Relationship Id="rId27" Type="http://schemas.openxmlformats.org/officeDocument/2006/relationships/font" Target="fonts/Lato-italic.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IBMPlexMonoSemiBold-regular.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IBMPlexMonoSemiBold-italic.fntdata"/><Relationship Id="rId30" Type="http://schemas.openxmlformats.org/officeDocument/2006/relationships/font" Target="fonts/IBMPlexMonoSemiBold-bold.fntdata"/><Relationship Id="rId11" Type="http://schemas.openxmlformats.org/officeDocument/2006/relationships/slide" Target="slides/slide7.xml"/><Relationship Id="rId33" Type="http://schemas.openxmlformats.org/officeDocument/2006/relationships/font" Target="fonts/SpaceGroteskLight-regular.fntdata"/><Relationship Id="rId10" Type="http://schemas.openxmlformats.org/officeDocument/2006/relationships/slide" Target="slides/slide6.xml"/><Relationship Id="rId32" Type="http://schemas.openxmlformats.org/officeDocument/2006/relationships/font" Target="fonts/IBMPlexMonoSemiBold-boldItalic.fntdata"/><Relationship Id="rId13" Type="http://schemas.openxmlformats.org/officeDocument/2006/relationships/slide" Target="slides/slide9.xml"/><Relationship Id="rId35" Type="http://schemas.openxmlformats.org/officeDocument/2006/relationships/font" Target="fonts/SpaceGroteskMedium-regular.fntdata"/><Relationship Id="rId12" Type="http://schemas.openxmlformats.org/officeDocument/2006/relationships/slide" Target="slides/slide8.xml"/><Relationship Id="rId34" Type="http://schemas.openxmlformats.org/officeDocument/2006/relationships/font" Target="fonts/SpaceGroteskLight-bold.fntdata"/><Relationship Id="rId15" Type="http://schemas.openxmlformats.org/officeDocument/2006/relationships/slide" Target="slides/slide11.xml"/><Relationship Id="rId37" Type="http://schemas.openxmlformats.org/officeDocument/2006/relationships/font" Target="fonts/IBMPlexMono-regular.fntdata"/><Relationship Id="rId14" Type="http://schemas.openxmlformats.org/officeDocument/2006/relationships/slide" Target="slides/slide10.xml"/><Relationship Id="rId36" Type="http://schemas.openxmlformats.org/officeDocument/2006/relationships/font" Target="fonts/SpaceGroteskMedium-bold.fntdata"/><Relationship Id="rId17" Type="http://schemas.openxmlformats.org/officeDocument/2006/relationships/slide" Target="slides/slide13.xml"/><Relationship Id="rId39" Type="http://schemas.openxmlformats.org/officeDocument/2006/relationships/font" Target="fonts/IBMPlexMono-italic.fntdata"/><Relationship Id="rId16" Type="http://schemas.openxmlformats.org/officeDocument/2006/relationships/slide" Target="slides/slide12.xml"/><Relationship Id="rId38" Type="http://schemas.openxmlformats.org/officeDocument/2006/relationships/font" Target="fonts/IBMPlexMono-bold.fntdata"/><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6" name="Shape 236"/>
        <p:cNvGrpSpPr/>
        <p:nvPr/>
      </p:nvGrpSpPr>
      <p:grpSpPr>
        <a:xfrm>
          <a:off x="0" y="0"/>
          <a:ext cx="0" cy="0"/>
          <a:chOff x="0" y="0"/>
          <a:chExt cx="0" cy="0"/>
        </a:xfrm>
      </p:grpSpPr>
      <p:sp>
        <p:nvSpPr>
          <p:cNvPr id="237" name="Google Shape;237;ged3401ed36_1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8" name="Google Shape;238;ged3401ed36_1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9" name="Shape 339"/>
        <p:cNvGrpSpPr/>
        <p:nvPr/>
      </p:nvGrpSpPr>
      <p:grpSpPr>
        <a:xfrm>
          <a:off x="0" y="0"/>
          <a:ext cx="0" cy="0"/>
          <a:chOff x="0" y="0"/>
          <a:chExt cx="0" cy="0"/>
        </a:xfrm>
      </p:grpSpPr>
      <p:sp>
        <p:nvSpPr>
          <p:cNvPr id="340" name="Google Shape;340;g3db2dbae8b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1" name="Google Shape;341;g3db2dbae8b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e1d838b627_4_1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1" name="Google Shape;361;ge1d838b627_4_1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Eleanor/Adam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Slack integration</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Also experimenting with using n8n for overall workflow, and for the slack integration we attempted to get it set up there. </a:t>
            </a:r>
            <a:endParaRPr/>
          </a:p>
          <a:p>
            <a:pPr indent="0" lvl="0" marL="0" rtl="0" algn="l">
              <a:spcBef>
                <a:spcPts val="0"/>
              </a:spcBef>
              <a:spcAft>
                <a:spcPts val="0"/>
              </a:spcAft>
              <a:buNone/>
            </a:pPr>
            <a:r>
              <a:rPr lang="en"/>
              <a:t>It’s unfortunately an added cost, but gives a no code solution </a:t>
            </a:r>
            <a:r>
              <a:rPr lang="en"/>
              <a:t>which can be easier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ge1d838b627_4_8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1" name="Google Shape;371;ge1d838b627_4_8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Eleanor</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g39a43505270_0_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77" name="Google Shape;377;g39a43505270_0_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Eleanor</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7" name="Shape 387"/>
        <p:cNvGrpSpPr/>
        <p:nvPr/>
      </p:nvGrpSpPr>
      <p:grpSpPr>
        <a:xfrm>
          <a:off x="0" y="0"/>
          <a:ext cx="0" cy="0"/>
          <a:chOff x="0" y="0"/>
          <a:chExt cx="0" cy="0"/>
        </a:xfrm>
      </p:grpSpPr>
      <p:sp>
        <p:nvSpPr>
          <p:cNvPr id="388" name="Google Shape;388;g3db2dbae8b0_0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9" name="Google Shape;389;g3db2dbae8b0_0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Eleanor</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9" name="Shape 399"/>
        <p:cNvGrpSpPr/>
        <p:nvPr/>
      </p:nvGrpSpPr>
      <p:grpSpPr>
        <a:xfrm>
          <a:off x="0" y="0"/>
          <a:ext cx="0" cy="0"/>
          <a:chOff x="0" y="0"/>
          <a:chExt cx="0" cy="0"/>
        </a:xfrm>
      </p:grpSpPr>
      <p:sp>
        <p:nvSpPr>
          <p:cNvPr id="400" name="Google Shape;400;g39a43505270_0_1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01" name="Google Shape;401;g39a43505270_0_1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9" name="Shape 409"/>
        <p:cNvGrpSpPr/>
        <p:nvPr/>
      </p:nvGrpSpPr>
      <p:grpSpPr>
        <a:xfrm>
          <a:off x="0" y="0"/>
          <a:ext cx="0" cy="0"/>
          <a:chOff x="0" y="0"/>
          <a:chExt cx="0" cy="0"/>
        </a:xfrm>
      </p:grpSpPr>
      <p:sp>
        <p:nvSpPr>
          <p:cNvPr id="410" name="Google Shape;410;g39a43505270_0_5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1" name="Google Shape;411;g39a43505270_0_5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7" name="Shape 247"/>
        <p:cNvGrpSpPr/>
        <p:nvPr/>
      </p:nvGrpSpPr>
      <p:grpSpPr>
        <a:xfrm>
          <a:off x="0" y="0"/>
          <a:ext cx="0" cy="0"/>
          <a:chOff x="0" y="0"/>
          <a:chExt cx="0" cy="0"/>
        </a:xfrm>
      </p:grpSpPr>
      <p:sp>
        <p:nvSpPr>
          <p:cNvPr id="248" name="Google Shape;248;ge1d838b627_4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9" name="Google Shape;249;ge1d838b627_4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Wesley</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9" name="Shape 259"/>
        <p:cNvGrpSpPr/>
        <p:nvPr/>
      </p:nvGrpSpPr>
      <p:grpSpPr>
        <a:xfrm>
          <a:off x="0" y="0"/>
          <a:ext cx="0" cy="0"/>
          <a:chOff x="0" y="0"/>
          <a:chExt cx="0" cy="0"/>
        </a:xfrm>
      </p:grpSpPr>
      <p:sp>
        <p:nvSpPr>
          <p:cNvPr id="260" name="Google Shape;260;ge1d838b627_4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e1d838b627_4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Wesley</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e1d838b627_4_2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9" name="Google Shape;269;ge1d838b627_4_2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Wesley</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ge1d838b627_4_1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0" name="Google Shape;280;ge1d838b627_4_1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Wesley</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g3d8651e00b1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4" name="Google Shape;294;g3d8651e00b1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Adam</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g33fb61485ab_0_1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6" name="Google Shape;306;g33fb61485ab_0_1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Adam</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ge1d838b627_4_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8" name="Google Shape;318;ge1d838b627_4_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Adam</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g3d8651e00b1_0_2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9" name="Google Shape;329;g3d8651e00b1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Eleanor</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bit.ly/3A1uf1Q" TargetMode="External"/><Relationship Id="rId3" Type="http://schemas.openxmlformats.org/officeDocument/2006/relationships/hyperlink" Target="http://bit.ly/2TtBDfr" TargetMode="Externa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 name="Shape 8"/>
        <p:cNvGrpSpPr/>
        <p:nvPr/>
      </p:nvGrpSpPr>
      <p:grpSpPr>
        <a:xfrm>
          <a:off x="0" y="0"/>
          <a:ext cx="0" cy="0"/>
          <a:chOff x="0" y="0"/>
          <a:chExt cx="0" cy="0"/>
        </a:xfrm>
      </p:grpSpPr>
      <p:grpSp>
        <p:nvGrpSpPr>
          <p:cNvPr id="9" name="Google Shape;9;p2"/>
          <p:cNvGrpSpPr/>
          <p:nvPr/>
        </p:nvGrpSpPr>
        <p:grpSpPr>
          <a:xfrm>
            <a:off x="100" y="0"/>
            <a:ext cx="9144000" cy="228600"/>
            <a:chOff x="100" y="0"/>
            <a:chExt cx="9144000" cy="228600"/>
          </a:xfrm>
        </p:grpSpPr>
        <p:sp>
          <p:nvSpPr>
            <p:cNvPr id="10" name="Google Shape;10;p2"/>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1" name="Google Shape;11;p2"/>
            <p:cNvGrpSpPr/>
            <p:nvPr/>
          </p:nvGrpSpPr>
          <p:grpSpPr>
            <a:xfrm>
              <a:off x="228600" y="75300"/>
              <a:ext cx="339251" cy="78000"/>
              <a:chOff x="228600" y="75300"/>
              <a:chExt cx="339251" cy="78000"/>
            </a:xfrm>
          </p:grpSpPr>
          <p:sp>
            <p:nvSpPr>
              <p:cNvPr id="12" name="Google Shape;12;p2"/>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3" name="Google Shape;13;p2"/>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4" name="Google Shape;14;p2"/>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5" name="Google Shape;15;p2"/>
          <p:cNvSpPr txBox="1"/>
          <p:nvPr>
            <p:ph type="ctrTitle"/>
          </p:nvPr>
        </p:nvSpPr>
        <p:spPr>
          <a:xfrm>
            <a:off x="228600" y="1854000"/>
            <a:ext cx="5257800" cy="2401200"/>
          </a:xfrm>
          <a:prstGeom prst="rect">
            <a:avLst/>
          </a:prstGeom>
        </p:spPr>
        <p:txBody>
          <a:bodyPr anchorCtr="0" anchor="b" bIns="91425" lIns="91425" spcFirstLastPara="1" rIns="91425" wrap="square" tIns="91425">
            <a:noAutofit/>
          </a:bodyPr>
          <a:lstStyle>
            <a:lvl1pPr lvl="0">
              <a:spcBef>
                <a:spcPts val="0"/>
              </a:spcBef>
              <a:spcAft>
                <a:spcPts val="0"/>
              </a:spcAft>
              <a:buClr>
                <a:srgbClr val="191919"/>
              </a:buClr>
              <a:buSzPts val="5200"/>
              <a:buNone/>
              <a:defRPr sz="7200"/>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p:txBody>
      </p:sp>
      <p:sp>
        <p:nvSpPr>
          <p:cNvPr id="16" name="Google Shape;16;p2"/>
          <p:cNvSpPr txBox="1"/>
          <p:nvPr>
            <p:ph idx="1" type="subTitle"/>
          </p:nvPr>
        </p:nvSpPr>
        <p:spPr>
          <a:xfrm>
            <a:off x="228600" y="4483800"/>
            <a:ext cx="3789000" cy="431100"/>
          </a:xfrm>
          <a:prstGeom prst="rect">
            <a:avLst/>
          </a:prstGeom>
          <a:solidFill>
            <a:schemeClr val="dk1"/>
          </a:solidFill>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600">
                <a:solidFill>
                  <a:schemeClr val="lt1"/>
                </a:solidFill>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p:txBody>
      </p:sp>
      <p:sp>
        <p:nvSpPr>
          <p:cNvPr id="17" name="Google Shape;17;p2"/>
          <p:cNvSpPr/>
          <p:nvPr>
            <p:ph idx="2" type="pic"/>
          </p:nvPr>
        </p:nvSpPr>
        <p:spPr>
          <a:xfrm>
            <a:off x="6341100" y="1006750"/>
            <a:ext cx="2574000" cy="3908100"/>
          </a:xfrm>
          <a:prstGeom prst="rect">
            <a:avLst/>
          </a:prstGeom>
          <a:noFill/>
          <a:ln>
            <a:noFill/>
          </a:ln>
        </p:spPr>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89" name="Shape 89"/>
        <p:cNvGrpSpPr/>
        <p:nvPr/>
      </p:nvGrpSpPr>
      <p:grpSpPr>
        <a:xfrm>
          <a:off x="0" y="0"/>
          <a:ext cx="0" cy="0"/>
          <a:chOff x="0" y="0"/>
          <a:chExt cx="0" cy="0"/>
        </a:xfrm>
      </p:grpSpPr>
      <p:grpSp>
        <p:nvGrpSpPr>
          <p:cNvPr id="90" name="Google Shape;90;p11"/>
          <p:cNvGrpSpPr/>
          <p:nvPr/>
        </p:nvGrpSpPr>
        <p:grpSpPr>
          <a:xfrm>
            <a:off x="100" y="0"/>
            <a:ext cx="9144000" cy="228600"/>
            <a:chOff x="100" y="0"/>
            <a:chExt cx="9144000" cy="228600"/>
          </a:xfrm>
        </p:grpSpPr>
        <p:sp>
          <p:nvSpPr>
            <p:cNvPr id="91" name="Google Shape;91;p11"/>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92" name="Google Shape;92;p11"/>
            <p:cNvGrpSpPr/>
            <p:nvPr/>
          </p:nvGrpSpPr>
          <p:grpSpPr>
            <a:xfrm>
              <a:off x="228600" y="75300"/>
              <a:ext cx="339251" cy="78000"/>
              <a:chOff x="228600" y="75300"/>
              <a:chExt cx="339251" cy="78000"/>
            </a:xfrm>
          </p:grpSpPr>
          <p:sp>
            <p:nvSpPr>
              <p:cNvPr id="93" name="Google Shape;93;p11"/>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94" name="Google Shape;94;p11"/>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95" name="Google Shape;95;p11"/>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96" name="Google Shape;96;p11"/>
          <p:cNvSpPr txBox="1"/>
          <p:nvPr>
            <p:ph hasCustomPrompt="1" type="title"/>
          </p:nvPr>
        </p:nvSpPr>
        <p:spPr>
          <a:xfrm>
            <a:off x="1284000" y="1952850"/>
            <a:ext cx="6576000" cy="799500"/>
          </a:xfrm>
          <a:prstGeom prst="rect">
            <a:avLst/>
          </a:prstGeom>
        </p:spPr>
        <p:txBody>
          <a:bodyPr anchorCtr="0" anchor="b" bIns="91425" lIns="91425" spcFirstLastPara="1" rIns="91425" wrap="square" tIns="91425">
            <a:noAutofit/>
          </a:bodyPr>
          <a:lstStyle>
            <a:lvl1pPr lvl="0" algn="ctr">
              <a:spcBef>
                <a:spcPts val="0"/>
              </a:spcBef>
              <a:spcAft>
                <a:spcPts val="0"/>
              </a:spcAft>
              <a:buSzPts val="9600"/>
              <a:buNone/>
              <a:defRPr sz="6000">
                <a:solidFill>
                  <a:schemeClr val="accent1"/>
                </a:solidFill>
              </a:defRPr>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97" name="Google Shape;97;p11"/>
          <p:cNvSpPr txBox="1"/>
          <p:nvPr>
            <p:ph idx="1" type="subTitle"/>
          </p:nvPr>
        </p:nvSpPr>
        <p:spPr>
          <a:xfrm>
            <a:off x="1284000" y="2816250"/>
            <a:ext cx="6576000" cy="374400"/>
          </a:xfrm>
          <a:prstGeom prst="rect">
            <a:avLst/>
          </a:prstGeom>
          <a:ln>
            <a:noFill/>
          </a:ln>
        </p:spPr>
        <p:txBody>
          <a:bodyPr anchorCtr="0" anchor="t" bIns="91425" lIns="91425" spcFirstLastPara="1" rIns="91425" wrap="square" tIns="91425">
            <a:noAutofit/>
          </a:bodyPr>
          <a:lstStyle>
            <a:lvl1pPr lvl="0" rtl="0" algn="ctr">
              <a:lnSpc>
                <a:spcPct val="100000"/>
              </a:lnSpc>
              <a:spcBef>
                <a:spcPts val="0"/>
              </a:spcBef>
              <a:spcAft>
                <a:spcPts val="0"/>
              </a:spcAft>
              <a:buSzPts val="1600"/>
              <a:buNone/>
              <a:defRPr sz="1600"/>
            </a:lvl1pPr>
            <a:lvl2pPr lvl="1" rtl="0" algn="ctr">
              <a:lnSpc>
                <a:spcPct val="100000"/>
              </a:lnSpc>
              <a:spcBef>
                <a:spcPts val="0"/>
              </a:spcBef>
              <a:spcAft>
                <a:spcPts val="0"/>
              </a:spcAft>
              <a:buSzPts val="1600"/>
              <a:buNone/>
              <a:defRPr sz="1600"/>
            </a:lvl2pPr>
            <a:lvl3pPr lvl="2" rtl="0" algn="ctr">
              <a:lnSpc>
                <a:spcPct val="100000"/>
              </a:lnSpc>
              <a:spcBef>
                <a:spcPts val="0"/>
              </a:spcBef>
              <a:spcAft>
                <a:spcPts val="0"/>
              </a:spcAft>
              <a:buSzPts val="1600"/>
              <a:buNone/>
              <a:defRPr sz="1600"/>
            </a:lvl3pPr>
            <a:lvl4pPr lvl="3" rtl="0" algn="ctr">
              <a:lnSpc>
                <a:spcPct val="100000"/>
              </a:lnSpc>
              <a:spcBef>
                <a:spcPts val="0"/>
              </a:spcBef>
              <a:spcAft>
                <a:spcPts val="0"/>
              </a:spcAft>
              <a:buSzPts val="1600"/>
              <a:buNone/>
              <a:defRPr sz="1600"/>
            </a:lvl4pPr>
            <a:lvl5pPr lvl="4" rtl="0" algn="ctr">
              <a:lnSpc>
                <a:spcPct val="100000"/>
              </a:lnSpc>
              <a:spcBef>
                <a:spcPts val="0"/>
              </a:spcBef>
              <a:spcAft>
                <a:spcPts val="0"/>
              </a:spcAft>
              <a:buSzPts val="1600"/>
              <a:buNone/>
              <a:defRPr sz="1600"/>
            </a:lvl5pPr>
            <a:lvl6pPr lvl="5" rtl="0" algn="ctr">
              <a:lnSpc>
                <a:spcPct val="100000"/>
              </a:lnSpc>
              <a:spcBef>
                <a:spcPts val="0"/>
              </a:spcBef>
              <a:spcAft>
                <a:spcPts val="0"/>
              </a:spcAft>
              <a:buSzPts val="1600"/>
              <a:buNone/>
              <a:defRPr sz="1600"/>
            </a:lvl6pPr>
            <a:lvl7pPr lvl="6" rtl="0" algn="ctr">
              <a:lnSpc>
                <a:spcPct val="100000"/>
              </a:lnSpc>
              <a:spcBef>
                <a:spcPts val="0"/>
              </a:spcBef>
              <a:spcAft>
                <a:spcPts val="0"/>
              </a:spcAft>
              <a:buSzPts val="1600"/>
              <a:buNone/>
              <a:defRPr sz="1600"/>
            </a:lvl7pPr>
            <a:lvl8pPr lvl="7" rtl="0" algn="ctr">
              <a:lnSpc>
                <a:spcPct val="100000"/>
              </a:lnSpc>
              <a:spcBef>
                <a:spcPts val="0"/>
              </a:spcBef>
              <a:spcAft>
                <a:spcPts val="0"/>
              </a:spcAft>
              <a:buSzPts val="1600"/>
              <a:buNone/>
              <a:defRPr sz="1600"/>
            </a:lvl8pPr>
            <a:lvl9pPr lvl="8" rtl="0" algn="ctr">
              <a:lnSpc>
                <a:spcPct val="100000"/>
              </a:lnSpc>
              <a:spcBef>
                <a:spcPts val="0"/>
              </a:spcBef>
              <a:spcAft>
                <a:spcPts val="0"/>
              </a:spcAft>
              <a:buSzPts val="1600"/>
              <a:buNone/>
              <a:defRPr sz="16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bg>
      <p:bgPr>
        <a:noFill/>
      </p:bgPr>
    </p:bg>
    <p:spTree>
      <p:nvGrpSpPr>
        <p:cNvPr id="98" name="Shape 98"/>
        <p:cNvGrpSpPr/>
        <p:nvPr/>
      </p:nvGrpSpPr>
      <p:grpSpPr>
        <a:xfrm>
          <a:off x="0" y="0"/>
          <a:ext cx="0" cy="0"/>
          <a:chOff x="0" y="0"/>
          <a:chExt cx="0" cy="0"/>
        </a:xfrm>
      </p:grpSpPr>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able of contents and description">
  <p:cSld name="BLANK_1_1_1_1_2_1">
    <p:spTree>
      <p:nvGrpSpPr>
        <p:cNvPr id="99" name="Shape 99"/>
        <p:cNvGrpSpPr/>
        <p:nvPr/>
      </p:nvGrpSpPr>
      <p:grpSpPr>
        <a:xfrm>
          <a:off x="0" y="0"/>
          <a:ext cx="0" cy="0"/>
          <a:chOff x="0" y="0"/>
          <a:chExt cx="0" cy="0"/>
        </a:xfrm>
      </p:grpSpPr>
      <p:grpSp>
        <p:nvGrpSpPr>
          <p:cNvPr id="100" name="Google Shape;100;p13"/>
          <p:cNvGrpSpPr/>
          <p:nvPr/>
        </p:nvGrpSpPr>
        <p:grpSpPr>
          <a:xfrm>
            <a:off x="100" y="0"/>
            <a:ext cx="9144000" cy="228600"/>
            <a:chOff x="100" y="0"/>
            <a:chExt cx="9144000" cy="228600"/>
          </a:xfrm>
        </p:grpSpPr>
        <p:sp>
          <p:nvSpPr>
            <p:cNvPr id="101" name="Google Shape;101;p13"/>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02" name="Google Shape;102;p13"/>
            <p:cNvGrpSpPr/>
            <p:nvPr/>
          </p:nvGrpSpPr>
          <p:grpSpPr>
            <a:xfrm>
              <a:off x="228600" y="75300"/>
              <a:ext cx="339251" cy="78000"/>
              <a:chOff x="228600" y="75300"/>
              <a:chExt cx="339251" cy="78000"/>
            </a:xfrm>
          </p:grpSpPr>
          <p:sp>
            <p:nvSpPr>
              <p:cNvPr id="103" name="Google Shape;103;p13"/>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04" name="Google Shape;104;p13"/>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05" name="Google Shape;105;p13"/>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06" name="Google Shape;106;p13"/>
          <p:cNvSpPr txBox="1"/>
          <p:nvPr>
            <p:ph type="title"/>
          </p:nvPr>
        </p:nvSpPr>
        <p:spPr>
          <a:xfrm>
            <a:off x="228600" y="4338900"/>
            <a:ext cx="8686800" cy="576000"/>
          </a:xfrm>
          <a:prstGeom prst="rect">
            <a:avLst/>
          </a:prstGeom>
        </p:spPr>
        <p:txBody>
          <a:bodyPr anchorCtr="0" anchor="t" bIns="91425" lIns="91425" spcFirstLastPara="1" rIns="91425" wrap="square" tIns="91425">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107" name="Google Shape;107;p13"/>
          <p:cNvSpPr txBox="1"/>
          <p:nvPr>
            <p:ph idx="1" type="subTitle"/>
          </p:nvPr>
        </p:nvSpPr>
        <p:spPr>
          <a:xfrm>
            <a:off x="6193193" y="443975"/>
            <a:ext cx="2196600" cy="310800"/>
          </a:xfrm>
          <a:prstGeom prst="rect">
            <a:avLst/>
          </a:prstGeom>
        </p:spPr>
        <p:txBody>
          <a:bodyPr anchorCtr="0" anchor="ctr" bIns="91425" lIns="91425" spcFirstLastPara="1" rIns="91425" wrap="square" tIns="91425">
            <a:noAutofit/>
          </a:bodyPr>
          <a:lstStyle>
            <a:lvl1pPr lvl="0" algn="r">
              <a:spcBef>
                <a:spcPts val="0"/>
              </a:spcBef>
              <a:spcAft>
                <a:spcPts val="0"/>
              </a:spcAft>
              <a:buSzPts val="2000"/>
              <a:buFont typeface="Space Grotesk Light"/>
              <a:buNone/>
              <a:defRPr b="1" sz="1600">
                <a:solidFill>
                  <a:schemeClr val="dk2"/>
                </a:solidFill>
                <a:latin typeface="Space Grotesk"/>
                <a:ea typeface="Space Grotesk"/>
                <a:cs typeface="Space Grotesk"/>
                <a:sym typeface="Space Grotesk"/>
              </a:defRPr>
            </a:lvl1pPr>
            <a:lvl2pPr lvl="1"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2pPr>
            <a:lvl3pPr lvl="2"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3pPr>
            <a:lvl4pPr lvl="3"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4pPr>
            <a:lvl5pPr lvl="4"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5pPr>
            <a:lvl6pPr lvl="5"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6pPr>
            <a:lvl7pPr lvl="6"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7pPr>
            <a:lvl8pPr lvl="7"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8pPr>
            <a:lvl9pPr lvl="8" algn="r">
              <a:spcBef>
                <a:spcPts val="0"/>
              </a:spcBef>
              <a:spcAft>
                <a:spcPts val="0"/>
              </a:spcAft>
              <a:buSzPts val="2000"/>
              <a:buFont typeface="Space Grotesk Light"/>
              <a:buNone/>
              <a:defRPr sz="2000">
                <a:latin typeface="Space Grotesk Light"/>
                <a:ea typeface="Space Grotesk Light"/>
                <a:cs typeface="Space Grotesk Light"/>
                <a:sym typeface="Space Grotesk Light"/>
              </a:defRPr>
            </a:lvl9pPr>
          </a:lstStyle>
          <a:p/>
        </p:txBody>
      </p:sp>
      <p:sp>
        <p:nvSpPr>
          <p:cNvPr id="108" name="Google Shape;108;p13"/>
          <p:cNvSpPr txBox="1"/>
          <p:nvPr>
            <p:ph idx="2" type="subTitle"/>
          </p:nvPr>
        </p:nvSpPr>
        <p:spPr>
          <a:xfrm>
            <a:off x="6193193" y="925221"/>
            <a:ext cx="21930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09" name="Google Shape;109;p13"/>
          <p:cNvSpPr txBox="1"/>
          <p:nvPr>
            <p:ph idx="3" type="subTitle"/>
          </p:nvPr>
        </p:nvSpPr>
        <p:spPr>
          <a:xfrm>
            <a:off x="6193193" y="1887713"/>
            <a:ext cx="21930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10" name="Google Shape;110;p13"/>
          <p:cNvSpPr txBox="1"/>
          <p:nvPr>
            <p:ph idx="4" type="subTitle"/>
          </p:nvPr>
        </p:nvSpPr>
        <p:spPr>
          <a:xfrm>
            <a:off x="6193193" y="3331450"/>
            <a:ext cx="21930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11" name="Google Shape;111;p13"/>
          <p:cNvSpPr txBox="1"/>
          <p:nvPr>
            <p:ph idx="5" type="subTitle"/>
          </p:nvPr>
        </p:nvSpPr>
        <p:spPr>
          <a:xfrm>
            <a:off x="6193193" y="2850204"/>
            <a:ext cx="21930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12" name="Google Shape;112;p13"/>
          <p:cNvSpPr txBox="1"/>
          <p:nvPr>
            <p:ph idx="6" type="subTitle"/>
          </p:nvPr>
        </p:nvSpPr>
        <p:spPr>
          <a:xfrm>
            <a:off x="6193193" y="1406467"/>
            <a:ext cx="21930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13" name="Google Shape;113;p13"/>
          <p:cNvSpPr txBox="1"/>
          <p:nvPr>
            <p:ph idx="7" type="subTitle"/>
          </p:nvPr>
        </p:nvSpPr>
        <p:spPr>
          <a:xfrm>
            <a:off x="6193193" y="2368958"/>
            <a:ext cx="21930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14" name="Google Shape;114;p13"/>
          <p:cNvSpPr txBox="1"/>
          <p:nvPr>
            <p:ph hasCustomPrompt="1" idx="8" type="title"/>
          </p:nvPr>
        </p:nvSpPr>
        <p:spPr>
          <a:xfrm>
            <a:off x="8462400" y="1887554"/>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spcBef>
                <a:spcPts val="0"/>
              </a:spcBef>
              <a:spcAft>
                <a:spcPts val="0"/>
              </a:spcAft>
              <a:buSzPts val="3000"/>
              <a:buFont typeface="IBM Plex Mono"/>
              <a:buNone/>
              <a:defRPr sz="3000">
                <a:latin typeface="IBM Plex Mono"/>
                <a:ea typeface="IBM Plex Mono"/>
                <a:cs typeface="IBM Plex Mono"/>
                <a:sym typeface="IBM Plex Mono"/>
              </a:defRPr>
            </a:lvl2pPr>
            <a:lvl3pPr lvl="2">
              <a:spcBef>
                <a:spcPts val="0"/>
              </a:spcBef>
              <a:spcAft>
                <a:spcPts val="0"/>
              </a:spcAft>
              <a:buSzPts val="3000"/>
              <a:buFont typeface="IBM Plex Mono"/>
              <a:buNone/>
              <a:defRPr sz="3000">
                <a:latin typeface="IBM Plex Mono"/>
                <a:ea typeface="IBM Plex Mono"/>
                <a:cs typeface="IBM Plex Mono"/>
                <a:sym typeface="IBM Plex Mono"/>
              </a:defRPr>
            </a:lvl3pPr>
            <a:lvl4pPr lvl="3">
              <a:spcBef>
                <a:spcPts val="0"/>
              </a:spcBef>
              <a:spcAft>
                <a:spcPts val="0"/>
              </a:spcAft>
              <a:buSzPts val="3000"/>
              <a:buFont typeface="IBM Plex Mono"/>
              <a:buNone/>
              <a:defRPr sz="3000">
                <a:latin typeface="IBM Plex Mono"/>
                <a:ea typeface="IBM Plex Mono"/>
                <a:cs typeface="IBM Plex Mono"/>
                <a:sym typeface="IBM Plex Mono"/>
              </a:defRPr>
            </a:lvl4pPr>
            <a:lvl5pPr lvl="4">
              <a:spcBef>
                <a:spcPts val="0"/>
              </a:spcBef>
              <a:spcAft>
                <a:spcPts val="0"/>
              </a:spcAft>
              <a:buSzPts val="3000"/>
              <a:buFont typeface="IBM Plex Mono"/>
              <a:buNone/>
              <a:defRPr sz="3000">
                <a:latin typeface="IBM Plex Mono"/>
                <a:ea typeface="IBM Plex Mono"/>
                <a:cs typeface="IBM Plex Mono"/>
                <a:sym typeface="IBM Plex Mono"/>
              </a:defRPr>
            </a:lvl5pPr>
            <a:lvl6pPr lvl="5">
              <a:spcBef>
                <a:spcPts val="0"/>
              </a:spcBef>
              <a:spcAft>
                <a:spcPts val="0"/>
              </a:spcAft>
              <a:buSzPts val="3000"/>
              <a:buFont typeface="IBM Plex Mono"/>
              <a:buNone/>
              <a:defRPr sz="3000">
                <a:latin typeface="IBM Plex Mono"/>
                <a:ea typeface="IBM Plex Mono"/>
                <a:cs typeface="IBM Plex Mono"/>
                <a:sym typeface="IBM Plex Mono"/>
              </a:defRPr>
            </a:lvl6pPr>
            <a:lvl7pPr lvl="6">
              <a:spcBef>
                <a:spcPts val="0"/>
              </a:spcBef>
              <a:spcAft>
                <a:spcPts val="0"/>
              </a:spcAft>
              <a:buSzPts val="3000"/>
              <a:buFont typeface="IBM Plex Mono"/>
              <a:buNone/>
              <a:defRPr sz="3000">
                <a:latin typeface="IBM Plex Mono"/>
                <a:ea typeface="IBM Plex Mono"/>
                <a:cs typeface="IBM Plex Mono"/>
                <a:sym typeface="IBM Plex Mono"/>
              </a:defRPr>
            </a:lvl7pPr>
            <a:lvl8pPr lvl="7">
              <a:spcBef>
                <a:spcPts val="0"/>
              </a:spcBef>
              <a:spcAft>
                <a:spcPts val="0"/>
              </a:spcAft>
              <a:buSzPts val="3000"/>
              <a:buFont typeface="IBM Plex Mono"/>
              <a:buNone/>
              <a:defRPr sz="3000">
                <a:latin typeface="IBM Plex Mono"/>
                <a:ea typeface="IBM Plex Mono"/>
                <a:cs typeface="IBM Plex Mono"/>
                <a:sym typeface="IBM Plex Mono"/>
              </a:defRPr>
            </a:lvl8pPr>
            <a:lvl9pPr lvl="8">
              <a:spcBef>
                <a:spcPts val="0"/>
              </a:spcBef>
              <a:spcAft>
                <a:spcPts val="0"/>
              </a:spcAft>
              <a:buSzPts val="3000"/>
              <a:buFont typeface="IBM Plex Mono"/>
              <a:buNone/>
              <a:defRPr sz="3000">
                <a:latin typeface="IBM Plex Mono"/>
                <a:ea typeface="IBM Plex Mono"/>
                <a:cs typeface="IBM Plex Mono"/>
                <a:sym typeface="IBM Plex Mono"/>
              </a:defRPr>
            </a:lvl9pPr>
          </a:lstStyle>
          <a:p>
            <a:r>
              <a:t>xx%</a:t>
            </a:r>
          </a:p>
        </p:txBody>
      </p:sp>
      <p:sp>
        <p:nvSpPr>
          <p:cNvPr id="115" name="Google Shape;115;p13"/>
          <p:cNvSpPr txBox="1"/>
          <p:nvPr>
            <p:ph hasCustomPrompt="1" idx="9" type="title"/>
          </p:nvPr>
        </p:nvSpPr>
        <p:spPr>
          <a:xfrm>
            <a:off x="8462400" y="924968"/>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spcBef>
                <a:spcPts val="0"/>
              </a:spcBef>
              <a:spcAft>
                <a:spcPts val="0"/>
              </a:spcAft>
              <a:buSzPts val="3000"/>
              <a:buFont typeface="IBM Plex Mono"/>
              <a:buNone/>
              <a:defRPr sz="3000">
                <a:latin typeface="IBM Plex Mono"/>
                <a:ea typeface="IBM Plex Mono"/>
                <a:cs typeface="IBM Plex Mono"/>
                <a:sym typeface="IBM Plex Mono"/>
              </a:defRPr>
            </a:lvl2pPr>
            <a:lvl3pPr lvl="2">
              <a:spcBef>
                <a:spcPts val="0"/>
              </a:spcBef>
              <a:spcAft>
                <a:spcPts val="0"/>
              </a:spcAft>
              <a:buSzPts val="3000"/>
              <a:buFont typeface="IBM Plex Mono"/>
              <a:buNone/>
              <a:defRPr sz="3000">
                <a:latin typeface="IBM Plex Mono"/>
                <a:ea typeface="IBM Plex Mono"/>
                <a:cs typeface="IBM Plex Mono"/>
                <a:sym typeface="IBM Plex Mono"/>
              </a:defRPr>
            </a:lvl3pPr>
            <a:lvl4pPr lvl="3">
              <a:spcBef>
                <a:spcPts val="0"/>
              </a:spcBef>
              <a:spcAft>
                <a:spcPts val="0"/>
              </a:spcAft>
              <a:buSzPts val="3000"/>
              <a:buFont typeface="IBM Plex Mono"/>
              <a:buNone/>
              <a:defRPr sz="3000">
                <a:latin typeface="IBM Plex Mono"/>
                <a:ea typeface="IBM Plex Mono"/>
                <a:cs typeface="IBM Plex Mono"/>
                <a:sym typeface="IBM Plex Mono"/>
              </a:defRPr>
            </a:lvl4pPr>
            <a:lvl5pPr lvl="4">
              <a:spcBef>
                <a:spcPts val="0"/>
              </a:spcBef>
              <a:spcAft>
                <a:spcPts val="0"/>
              </a:spcAft>
              <a:buSzPts val="3000"/>
              <a:buFont typeface="IBM Plex Mono"/>
              <a:buNone/>
              <a:defRPr sz="3000">
                <a:latin typeface="IBM Plex Mono"/>
                <a:ea typeface="IBM Plex Mono"/>
                <a:cs typeface="IBM Plex Mono"/>
                <a:sym typeface="IBM Plex Mono"/>
              </a:defRPr>
            </a:lvl5pPr>
            <a:lvl6pPr lvl="5">
              <a:spcBef>
                <a:spcPts val="0"/>
              </a:spcBef>
              <a:spcAft>
                <a:spcPts val="0"/>
              </a:spcAft>
              <a:buSzPts val="3000"/>
              <a:buFont typeface="IBM Plex Mono"/>
              <a:buNone/>
              <a:defRPr sz="3000">
                <a:latin typeface="IBM Plex Mono"/>
                <a:ea typeface="IBM Plex Mono"/>
                <a:cs typeface="IBM Plex Mono"/>
                <a:sym typeface="IBM Plex Mono"/>
              </a:defRPr>
            </a:lvl6pPr>
            <a:lvl7pPr lvl="6">
              <a:spcBef>
                <a:spcPts val="0"/>
              </a:spcBef>
              <a:spcAft>
                <a:spcPts val="0"/>
              </a:spcAft>
              <a:buSzPts val="3000"/>
              <a:buFont typeface="IBM Plex Mono"/>
              <a:buNone/>
              <a:defRPr sz="3000">
                <a:latin typeface="IBM Plex Mono"/>
                <a:ea typeface="IBM Plex Mono"/>
                <a:cs typeface="IBM Plex Mono"/>
                <a:sym typeface="IBM Plex Mono"/>
              </a:defRPr>
            </a:lvl7pPr>
            <a:lvl8pPr lvl="7">
              <a:spcBef>
                <a:spcPts val="0"/>
              </a:spcBef>
              <a:spcAft>
                <a:spcPts val="0"/>
              </a:spcAft>
              <a:buSzPts val="3000"/>
              <a:buFont typeface="IBM Plex Mono"/>
              <a:buNone/>
              <a:defRPr sz="3000">
                <a:latin typeface="IBM Plex Mono"/>
                <a:ea typeface="IBM Plex Mono"/>
                <a:cs typeface="IBM Plex Mono"/>
                <a:sym typeface="IBM Plex Mono"/>
              </a:defRPr>
            </a:lvl8pPr>
            <a:lvl9pPr lvl="8">
              <a:spcBef>
                <a:spcPts val="0"/>
              </a:spcBef>
              <a:spcAft>
                <a:spcPts val="0"/>
              </a:spcAft>
              <a:buSzPts val="3000"/>
              <a:buFont typeface="IBM Plex Mono"/>
              <a:buNone/>
              <a:defRPr sz="3000">
                <a:latin typeface="IBM Plex Mono"/>
                <a:ea typeface="IBM Plex Mono"/>
                <a:cs typeface="IBM Plex Mono"/>
                <a:sym typeface="IBM Plex Mono"/>
              </a:defRPr>
            </a:lvl9pPr>
          </a:lstStyle>
          <a:p>
            <a:r>
              <a:t>xx%</a:t>
            </a:r>
          </a:p>
        </p:txBody>
      </p:sp>
      <p:sp>
        <p:nvSpPr>
          <p:cNvPr id="116" name="Google Shape;116;p13"/>
          <p:cNvSpPr txBox="1"/>
          <p:nvPr>
            <p:ph hasCustomPrompt="1" idx="13" type="title"/>
          </p:nvPr>
        </p:nvSpPr>
        <p:spPr>
          <a:xfrm>
            <a:off x="8462400" y="2368846"/>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spcBef>
                <a:spcPts val="0"/>
              </a:spcBef>
              <a:spcAft>
                <a:spcPts val="0"/>
              </a:spcAft>
              <a:buSzPts val="3000"/>
              <a:buFont typeface="IBM Plex Mono"/>
              <a:buNone/>
              <a:defRPr sz="3000">
                <a:latin typeface="IBM Plex Mono"/>
                <a:ea typeface="IBM Plex Mono"/>
                <a:cs typeface="IBM Plex Mono"/>
                <a:sym typeface="IBM Plex Mono"/>
              </a:defRPr>
            </a:lvl2pPr>
            <a:lvl3pPr lvl="2">
              <a:spcBef>
                <a:spcPts val="0"/>
              </a:spcBef>
              <a:spcAft>
                <a:spcPts val="0"/>
              </a:spcAft>
              <a:buSzPts val="3000"/>
              <a:buFont typeface="IBM Plex Mono"/>
              <a:buNone/>
              <a:defRPr sz="3000">
                <a:latin typeface="IBM Plex Mono"/>
                <a:ea typeface="IBM Plex Mono"/>
                <a:cs typeface="IBM Plex Mono"/>
                <a:sym typeface="IBM Plex Mono"/>
              </a:defRPr>
            </a:lvl3pPr>
            <a:lvl4pPr lvl="3">
              <a:spcBef>
                <a:spcPts val="0"/>
              </a:spcBef>
              <a:spcAft>
                <a:spcPts val="0"/>
              </a:spcAft>
              <a:buSzPts val="3000"/>
              <a:buFont typeface="IBM Plex Mono"/>
              <a:buNone/>
              <a:defRPr sz="3000">
                <a:latin typeface="IBM Plex Mono"/>
                <a:ea typeface="IBM Plex Mono"/>
                <a:cs typeface="IBM Plex Mono"/>
                <a:sym typeface="IBM Plex Mono"/>
              </a:defRPr>
            </a:lvl4pPr>
            <a:lvl5pPr lvl="4">
              <a:spcBef>
                <a:spcPts val="0"/>
              </a:spcBef>
              <a:spcAft>
                <a:spcPts val="0"/>
              </a:spcAft>
              <a:buSzPts val="3000"/>
              <a:buFont typeface="IBM Plex Mono"/>
              <a:buNone/>
              <a:defRPr sz="3000">
                <a:latin typeface="IBM Plex Mono"/>
                <a:ea typeface="IBM Plex Mono"/>
                <a:cs typeface="IBM Plex Mono"/>
                <a:sym typeface="IBM Plex Mono"/>
              </a:defRPr>
            </a:lvl5pPr>
            <a:lvl6pPr lvl="5">
              <a:spcBef>
                <a:spcPts val="0"/>
              </a:spcBef>
              <a:spcAft>
                <a:spcPts val="0"/>
              </a:spcAft>
              <a:buSzPts val="3000"/>
              <a:buFont typeface="IBM Plex Mono"/>
              <a:buNone/>
              <a:defRPr sz="3000">
                <a:latin typeface="IBM Plex Mono"/>
                <a:ea typeface="IBM Plex Mono"/>
                <a:cs typeface="IBM Plex Mono"/>
                <a:sym typeface="IBM Plex Mono"/>
              </a:defRPr>
            </a:lvl6pPr>
            <a:lvl7pPr lvl="6">
              <a:spcBef>
                <a:spcPts val="0"/>
              </a:spcBef>
              <a:spcAft>
                <a:spcPts val="0"/>
              </a:spcAft>
              <a:buSzPts val="3000"/>
              <a:buFont typeface="IBM Plex Mono"/>
              <a:buNone/>
              <a:defRPr sz="3000">
                <a:latin typeface="IBM Plex Mono"/>
                <a:ea typeface="IBM Plex Mono"/>
                <a:cs typeface="IBM Plex Mono"/>
                <a:sym typeface="IBM Plex Mono"/>
              </a:defRPr>
            </a:lvl7pPr>
            <a:lvl8pPr lvl="7">
              <a:spcBef>
                <a:spcPts val="0"/>
              </a:spcBef>
              <a:spcAft>
                <a:spcPts val="0"/>
              </a:spcAft>
              <a:buSzPts val="3000"/>
              <a:buFont typeface="IBM Plex Mono"/>
              <a:buNone/>
              <a:defRPr sz="3000">
                <a:latin typeface="IBM Plex Mono"/>
                <a:ea typeface="IBM Plex Mono"/>
                <a:cs typeface="IBM Plex Mono"/>
                <a:sym typeface="IBM Plex Mono"/>
              </a:defRPr>
            </a:lvl8pPr>
            <a:lvl9pPr lvl="8">
              <a:spcBef>
                <a:spcPts val="0"/>
              </a:spcBef>
              <a:spcAft>
                <a:spcPts val="0"/>
              </a:spcAft>
              <a:buSzPts val="3000"/>
              <a:buFont typeface="IBM Plex Mono"/>
              <a:buNone/>
              <a:defRPr sz="3000">
                <a:latin typeface="IBM Plex Mono"/>
                <a:ea typeface="IBM Plex Mono"/>
                <a:cs typeface="IBM Plex Mono"/>
                <a:sym typeface="IBM Plex Mono"/>
              </a:defRPr>
            </a:lvl9pPr>
          </a:lstStyle>
          <a:p>
            <a:r>
              <a:t>xx%</a:t>
            </a:r>
          </a:p>
        </p:txBody>
      </p:sp>
      <p:sp>
        <p:nvSpPr>
          <p:cNvPr id="117" name="Google Shape;117;p13"/>
          <p:cNvSpPr txBox="1"/>
          <p:nvPr>
            <p:ph hasCustomPrompt="1" idx="14" type="title"/>
          </p:nvPr>
        </p:nvSpPr>
        <p:spPr>
          <a:xfrm>
            <a:off x="8462400" y="2850139"/>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spcBef>
                <a:spcPts val="0"/>
              </a:spcBef>
              <a:spcAft>
                <a:spcPts val="0"/>
              </a:spcAft>
              <a:buSzPts val="3000"/>
              <a:buFont typeface="IBM Plex Mono"/>
              <a:buNone/>
              <a:defRPr sz="3000">
                <a:latin typeface="IBM Plex Mono"/>
                <a:ea typeface="IBM Plex Mono"/>
                <a:cs typeface="IBM Plex Mono"/>
                <a:sym typeface="IBM Plex Mono"/>
              </a:defRPr>
            </a:lvl2pPr>
            <a:lvl3pPr lvl="2">
              <a:spcBef>
                <a:spcPts val="0"/>
              </a:spcBef>
              <a:spcAft>
                <a:spcPts val="0"/>
              </a:spcAft>
              <a:buSzPts val="3000"/>
              <a:buFont typeface="IBM Plex Mono"/>
              <a:buNone/>
              <a:defRPr sz="3000">
                <a:latin typeface="IBM Plex Mono"/>
                <a:ea typeface="IBM Plex Mono"/>
                <a:cs typeface="IBM Plex Mono"/>
                <a:sym typeface="IBM Plex Mono"/>
              </a:defRPr>
            </a:lvl3pPr>
            <a:lvl4pPr lvl="3">
              <a:spcBef>
                <a:spcPts val="0"/>
              </a:spcBef>
              <a:spcAft>
                <a:spcPts val="0"/>
              </a:spcAft>
              <a:buSzPts val="3000"/>
              <a:buFont typeface="IBM Plex Mono"/>
              <a:buNone/>
              <a:defRPr sz="3000">
                <a:latin typeface="IBM Plex Mono"/>
                <a:ea typeface="IBM Plex Mono"/>
                <a:cs typeface="IBM Plex Mono"/>
                <a:sym typeface="IBM Plex Mono"/>
              </a:defRPr>
            </a:lvl4pPr>
            <a:lvl5pPr lvl="4">
              <a:spcBef>
                <a:spcPts val="0"/>
              </a:spcBef>
              <a:spcAft>
                <a:spcPts val="0"/>
              </a:spcAft>
              <a:buSzPts val="3000"/>
              <a:buFont typeface="IBM Plex Mono"/>
              <a:buNone/>
              <a:defRPr sz="3000">
                <a:latin typeface="IBM Plex Mono"/>
                <a:ea typeface="IBM Plex Mono"/>
                <a:cs typeface="IBM Plex Mono"/>
                <a:sym typeface="IBM Plex Mono"/>
              </a:defRPr>
            </a:lvl5pPr>
            <a:lvl6pPr lvl="5">
              <a:spcBef>
                <a:spcPts val="0"/>
              </a:spcBef>
              <a:spcAft>
                <a:spcPts val="0"/>
              </a:spcAft>
              <a:buSzPts val="3000"/>
              <a:buFont typeface="IBM Plex Mono"/>
              <a:buNone/>
              <a:defRPr sz="3000">
                <a:latin typeface="IBM Plex Mono"/>
                <a:ea typeface="IBM Plex Mono"/>
                <a:cs typeface="IBM Plex Mono"/>
                <a:sym typeface="IBM Plex Mono"/>
              </a:defRPr>
            </a:lvl6pPr>
            <a:lvl7pPr lvl="6">
              <a:spcBef>
                <a:spcPts val="0"/>
              </a:spcBef>
              <a:spcAft>
                <a:spcPts val="0"/>
              </a:spcAft>
              <a:buSzPts val="3000"/>
              <a:buFont typeface="IBM Plex Mono"/>
              <a:buNone/>
              <a:defRPr sz="3000">
                <a:latin typeface="IBM Plex Mono"/>
                <a:ea typeface="IBM Plex Mono"/>
                <a:cs typeface="IBM Plex Mono"/>
                <a:sym typeface="IBM Plex Mono"/>
              </a:defRPr>
            </a:lvl7pPr>
            <a:lvl8pPr lvl="7">
              <a:spcBef>
                <a:spcPts val="0"/>
              </a:spcBef>
              <a:spcAft>
                <a:spcPts val="0"/>
              </a:spcAft>
              <a:buSzPts val="3000"/>
              <a:buFont typeface="IBM Plex Mono"/>
              <a:buNone/>
              <a:defRPr sz="3000">
                <a:latin typeface="IBM Plex Mono"/>
                <a:ea typeface="IBM Plex Mono"/>
                <a:cs typeface="IBM Plex Mono"/>
                <a:sym typeface="IBM Plex Mono"/>
              </a:defRPr>
            </a:lvl8pPr>
            <a:lvl9pPr lvl="8">
              <a:spcBef>
                <a:spcPts val="0"/>
              </a:spcBef>
              <a:spcAft>
                <a:spcPts val="0"/>
              </a:spcAft>
              <a:buSzPts val="3000"/>
              <a:buFont typeface="IBM Plex Mono"/>
              <a:buNone/>
              <a:defRPr sz="3000">
                <a:latin typeface="IBM Plex Mono"/>
                <a:ea typeface="IBM Plex Mono"/>
                <a:cs typeface="IBM Plex Mono"/>
                <a:sym typeface="IBM Plex Mono"/>
              </a:defRPr>
            </a:lvl9pPr>
          </a:lstStyle>
          <a:p>
            <a:r>
              <a:t>xx%</a:t>
            </a:r>
          </a:p>
        </p:txBody>
      </p:sp>
      <p:sp>
        <p:nvSpPr>
          <p:cNvPr id="118" name="Google Shape;118;p13"/>
          <p:cNvSpPr txBox="1"/>
          <p:nvPr>
            <p:ph hasCustomPrompt="1" idx="15" type="title"/>
          </p:nvPr>
        </p:nvSpPr>
        <p:spPr>
          <a:xfrm>
            <a:off x="8462400" y="443975"/>
            <a:ext cx="453000" cy="3105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lgn="ctr">
              <a:spcBef>
                <a:spcPts val="0"/>
              </a:spcBef>
              <a:spcAft>
                <a:spcPts val="0"/>
              </a:spcAft>
              <a:buSzPts val="9600"/>
              <a:buFont typeface="IBM Plex Mono"/>
              <a:buNone/>
              <a:defRPr sz="9600">
                <a:latin typeface="IBM Plex Mono"/>
                <a:ea typeface="IBM Plex Mono"/>
                <a:cs typeface="IBM Plex Mono"/>
                <a:sym typeface="IBM Plex Mono"/>
              </a:defRPr>
            </a:lvl2pPr>
            <a:lvl3pPr lvl="2" algn="ctr">
              <a:spcBef>
                <a:spcPts val="0"/>
              </a:spcBef>
              <a:spcAft>
                <a:spcPts val="0"/>
              </a:spcAft>
              <a:buSzPts val="9600"/>
              <a:buFont typeface="IBM Plex Mono"/>
              <a:buNone/>
              <a:defRPr sz="9600">
                <a:latin typeface="IBM Plex Mono"/>
                <a:ea typeface="IBM Plex Mono"/>
                <a:cs typeface="IBM Plex Mono"/>
                <a:sym typeface="IBM Plex Mono"/>
              </a:defRPr>
            </a:lvl3pPr>
            <a:lvl4pPr lvl="3" algn="ctr">
              <a:spcBef>
                <a:spcPts val="0"/>
              </a:spcBef>
              <a:spcAft>
                <a:spcPts val="0"/>
              </a:spcAft>
              <a:buSzPts val="9600"/>
              <a:buFont typeface="IBM Plex Mono"/>
              <a:buNone/>
              <a:defRPr sz="9600">
                <a:latin typeface="IBM Plex Mono"/>
                <a:ea typeface="IBM Plex Mono"/>
                <a:cs typeface="IBM Plex Mono"/>
                <a:sym typeface="IBM Plex Mono"/>
              </a:defRPr>
            </a:lvl4pPr>
            <a:lvl5pPr lvl="4" algn="ctr">
              <a:spcBef>
                <a:spcPts val="0"/>
              </a:spcBef>
              <a:spcAft>
                <a:spcPts val="0"/>
              </a:spcAft>
              <a:buSzPts val="9600"/>
              <a:buFont typeface="IBM Plex Mono"/>
              <a:buNone/>
              <a:defRPr sz="9600">
                <a:latin typeface="IBM Plex Mono"/>
                <a:ea typeface="IBM Plex Mono"/>
                <a:cs typeface="IBM Plex Mono"/>
                <a:sym typeface="IBM Plex Mono"/>
              </a:defRPr>
            </a:lvl5pPr>
            <a:lvl6pPr lvl="5" algn="ctr">
              <a:spcBef>
                <a:spcPts val="0"/>
              </a:spcBef>
              <a:spcAft>
                <a:spcPts val="0"/>
              </a:spcAft>
              <a:buSzPts val="9600"/>
              <a:buFont typeface="IBM Plex Mono"/>
              <a:buNone/>
              <a:defRPr sz="9600">
                <a:latin typeface="IBM Plex Mono"/>
                <a:ea typeface="IBM Plex Mono"/>
                <a:cs typeface="IBM Plex Mono"/>
                <a:sym typeface="IBM Plex Mono"/>
              </a:defRPr>
            </a:lvl6pPr>
            <a:lvl7pPr lvl="6" algn="ctr">
              <a:spcBef>
                <a:spcPts val="0"/>
              </a:spcBef>
              <a:spcAft>
                <a:spcPts val="0"/>
              </a:spcAft>
              <a:buSzPts val="9600"/>
              <a:buFont typeface="IBM Plex Mono"/>
              <a:buNone/>
              <a:defRPr sz="9600">
                <a:latin typeface="IBM Plex Mono"/>
                <a:ea typeface="IBM Plex Mono"/>
                <a:cs typeface="IBM Plex Mono"/>
                <a:sym typeface="IBM Plex Mono"/>
              </a:defRPr>
            </a:lvl7pPr>
            <a:lvl8pPr lvl="7" algn="ctr">
              <a:spcBef>
                <a:spcPts val="0"/>
              </a:spcBef>
              <a:spcAft>
                <a:spcPts val="0"/>
              </a:spcAft>
              <a:buSzPts val="9600"/>
              <a:buFont typeface="IBM Plex Mono"/>
              <a:buNone/>
              <a:defRPr sz="9600">
                <a:latin typeface="IBM Plex Mono"/>
                <a:ea typeface="IBM Plex Mono"/>
                <a:cs typeface="IBM Plex Mono"/>
                <a:sym typeface="IBM Plex Mono"/>
              </a:defRPr>
            </a:lvl8pPr>
            <a:lvl9pPr lvl="8" algn="ctr">
              <a:spcBef>
                <a:spcPts val="0"/>
              </a:spcBef>
              <a:spcAft>
                <a:spcPts val="0"/>
              </a:spcAft>
              <a:buSzPts val="9600"/>
              <a:buFont typeface="IBM Plex Mono"/>
              <a:buNone/>
              <a:defRPr sz="9600">
                <a:latin typeface="IBM Plex Mono"/>
                <a:ea typeface="IBM Plex Mono"/>
                <a:cs typeface="IBM Plex Mono"/>
                <a:sym typeface="IBM Plex Mono"/>
              </a:defRPr>
            </a:lvl9pPr>
          </a:lstStyle>
          <a:p>
            <a:r>
              <a:t>xx%</a:t>
            </a:r>
          </a:p>
        </p:txBody>
      </p:sp>
      <p:sp>
        <p:nvSpPr>
          <p:cNvPr id="119" name="Google Shape;119;p13"/>
          <p:cNvSpPr txBox="1"/>
          <p:nvPr>
            <p:ph hasCustomPrompt="1" idx="16" type="title"/>
          </p:nvPr>
        </p:nvSpPr>
        <p:spPr>
          <a:xfrm>
            <a:off x="8462400" y="1406261"/>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lgn="ctr">
              <a:spcBef>
                <a:spcPts val="0"/>
              </a:spcBef>
              <a:spcAft>
                <a:spcPts val="0"/>
              </a:spcAft>
              <a:buSzPts val="6200"/>
              <a:buFont typeface="IBM Plex Mono"/>
              <a:buNone/>
              <a:defRPr sz="6200">
                <a:latin typeface="IBM Plex Mono"/>
                <a:ea typeface="IBM Plex Mono"/>
                <a:cs typeface="IBM Plex Mono"/>
                <a:sym typeface="IBM Plex Mono"/>
              </a:defRPr>
            </a:lvl2pPr>
            <a:lvl3pPr lvl="2" algn="ctr">
              <a:spcBef>
                <a:spcPts val="0"/>
              </a:spcBef>
              <a:spcAft>
                <a:spcPts val="0"/>
              </a:spcAft>
              <a:buSzPts val="6200"/>
              <a:buFont typeface="IBM Plex Mono"/>
              <a:buNone/>
              <a:defRPr sz="6200">
                <a:latin typeface="IBM Plex Mono"/>
                <a:ea typeface="IBM Plex Mono"/>
                <a:cs typeface="IBM Plex Mono"/>
                <a:sym typeface="IBM Plex Mono"/>
              </a:defRPr>
            </a:lvl3pPr>
            <a:lvl4pPr lvl="3" algn="ctr">
              <a:spcBef>
                <a:spcPts val="0"/>
              </a:spcBef>
              <a:spcAft>
                <a:spcPts val="0"/>
              </a:spcAft>
              <a:buSzPts val="6200"/>
              <a:buFont typeface="IBM Plex Mono"/>
              <a:buNone/>
              <a:defRPr sz="6200">
                <a:latin typeface="IBM Plex Mono"/>
                <a:ea typeface="IBM Plex Mono"/>
                <a:cs typeface="IBM Plex Mono"/>
                <a:sym typeface="IBM Plex Mono"/>
              </a:defRPr>
            </a:lvl4pPr>
            <a:lvl5pPr lvl="4" algn="ctr">
              <a:spcBef>
                <a:spcPts val="0"/>
              </a:spcBef>
              <a:spcAft>
                <a:spcPts val="0"/>
              </a:spcAft>
              <a:buSzPts val="6200"/>
              <a:buFont typeface="IBM Plex Mono"/>
              <a:buNone/>
              <a:defRPr sz="6200">
                <a:latin typeface="IBM Plex Mono"/>
                <a:ea typeface="IBM Plex Mono"/>
                <a:cs typeface="IBM Plex Mono"/>
                <a:sym typeface="IBM Plex Mono"/>
              </a:defRPr>
            </a:lvl5pPr>
            <a:lvl6pPr lvl="5" algn="ctr">
              <a:spcBef>
                <a:spcPts val="0"/>
              </a:spcBef>
              <a:spcAft>
                <a:spcPts val="0"/>
              </a:spcAft>
              <a:buSzPts val="6200"/>
              <a:buFont typeface="IBM Plex Mono"/>
              <a:buNone/>
              <a:defRPr sz="6200">
                <a:latin typeface="IBM Plex Mono"/>
                <a:ea typeface="IBM Plex Mono"/>
                <a:cs typeface="IBM Plex Mono"/>
                <a:sym typeface="IBM Plex Mono"/>
              </a:defRPr>
            </a:lvl6pPr>
            <a:lvl7pPr lvl="6" algn="ctr">
              <a:spcBef>
                <a:spcPts val="0"/>
              </a:spcBef>
              <a:spcAft>
                <a:spcPts val="0"/>
              </a:spcAft>
              <a:buSzPts val="6200"/>
              <a:buFont typeface="IBM Plex Mono"/>
              <a:buNone/>
              <a:defRPr sz="6200">
                <a:latin typeface="IBM Plex Mono"/>
                <a:ea typeface="IBM Plex Mono"/>
                <a:cs typeface="IBM Plex Mono"/>
                <a:sym typeface="IBM Plex Mono"/>
              </a:defRPr>
            </a:lvl7pPr>
            <a:lvl8pPr lvl="7" algn="ctr">
              <a:spcBef>
                <a:spcPts val="0"/>
              </a:spcBef>
              <a:spcAft>
                <a:spcPts val="0"/>
              </a:spcAft>
              <a:buSzPts val="6200"/>
              <a:buFont typeface="IBM Plex Mono"/>
              <a:buNone/>
              <a:defRPr sz="6200">
                <a:latin typeface="IBM Plex Mono"/>
                <a:ea typeface="IBM Plex Mono"/>
                <a:cs typeface="IBM Plex Mono"/>
                <a:sym typeface="IBM Plex Mono"/>
              </a:defRPr>
            </a:lvl8pPr>
            <a:lvl9pPr lvl="8" algn="ctr">
              <a:spcBef>
                <a:spcPts val="0"/>
              </a:spcBef>
              <a:spcAft>
                <a:spcPts val="0"/>
              </a:spcAft>
              <a:buSzPts val="6200"/>
              <a:buFont typeface="IBM Plex Mono"/>
              <a:buNone/>
              <a:defRPr sz="6200">
                <a:latin typeface="IBM Plex Mono"/>
                <a:ea typeface="IBM Plex Mono"/>
                <a:cs typeface="IBM Plex Mono"/>
                <a:sym typeface="IBM Plex Mono"/>
              </a:defRPr>
            </a:lvl9pPr>
          </a:lstStyle>
          <a:p>
            <a:r>
              <a:t>xx%</a:t>
            </a:r>
          </a:p>
        </p:txBody>
      </p:sp>
      <p:sp>
        <p:nvSpPr>
          <p:cNvPr id="120" name="Google Shape;120;p13"/>
          <p:cNvSpPr txBox="1"/>
          <p:nvPr>
            <p:ph hasCustomPrompt="1" idx="17" type="title"/>
          </p:nvPr>
        </p:nvSpPr>
        <p:spPr>
          <a:xfrm>
            <a:off x="8462400" y="3331432"/>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spcBef>
                <a:spcPts val="0"/>
              </a:spcBef>
              <a:spcAft>
                <a:spcPts val="0"/>
              </a:spcAft>
              <a:buSzPts val="3000"/>
              <a:buFont typeface="IBM Plex Mono"/>
              <a:buNone/>
              <a:defRPr sz="3000">
                <a:latin typeface="IBM Plex Mono"/>
                <a:ea typeface="IBM Plex Mono"/>
                <a:cs typeface="IBM Plex Mono"/>
                <a:sym typeface="IBM Plex Mono"/>
              </a:defRPr>
            </a:lvl2pPr>
            <a:lvl3pPr lvl="2">
              <a:spcBef>
                <a:spcPts val="0"/>
              </a:spcBef>
              <a:spcAft>
                <a:spcPts val="0"/>
              </a:spcAft>
              <a:buSzPts val="3000"/>
              <a:buFont typeface="IBM Plex Mono"/>
              <a:buNone/>
              <a:defRPr sz="3000">
                <a:latin typeface="IBM Plex Mono"/>
                <a:ea typeface="IBM Plex Mono"/>
                <a:cs typeface="IBM Plex Mono"/>
                <a:sym typeface="IBM Plex Mono"/>
              </a:defRPr>
            </a:lvl3pPr>
            <a:lvl4pPr lvl="3">
              <a:spcBef>
                <a:spcPts val="0"/>
              </a:spcBef>
              <a:spcAft>
                <a:spcPts val="0"/>
              </a:spcAft>
              <a:buSzPts val="3000"/>
              <a:buFont typeface="IBM Plex Mono"/>
              <a:buNone/>
              <a:defRPr sz="3000">
                <a:latin typeface="IBM Plex Mono"/>
                <a:ea typeface="IBM Plex Mono"/>
                <a:cs typeface="IBM Plex Mono"/>
                <a:sym typeface="IBM Plex Mono"/>
              </a:defRPr>
            </a:lvl4pPr>
            <a:lvl5pPr lvl="4">
              <a:spcBef>
                <a:spcPts val="0"/>
              </a:spcBef>
              <a:spcAft>
                <a:spcPts val="0"/>
              </a:spcAft>
              <a:buSzPts val="3000"/>
              <a:buFont typeface="IBM Plex Mono"/>
              <a:buNone/>
              <a:defRPr sz="3000">
                <a:latin typeface="IBM Plex Mono"/>
                <a:ea typeface="IBM Plex Mono"/>
                <a:cs typeface="IBM Plex Mono"/>
                <a:sym typeface="IBM Plex Mono"/>
              </a:defRPr>
            </a:lvl5pPr>
            <a:lvl6pPr lvl="5">
              <a:spcBef>
                <a:spcPts val="0"/>
              </a:spcBef>
              <a:spcAft>
                <a:spcPts val="0"/>
              </a:spcAft>
              <a:buSzPts val="3000"/>
              <a:buFont typeface="IBM Plex Mono"/>
              <a:buNone/>
              <a:defRPr sz="3000">
                <a:latin typeface="IBM Plex Mono"/>
                <a:ea typeface="IBM Plex Mono"/>
                <a:cs typeface="IBM Plex Mono"/>
                <a:sym typeface="IBM Plex Mono"/>
              </a:defRPr>
            </a:lvl6pPr>
            <a:lvl7pPr lvl="6">
              <a:spcBef>
                <a:spcPts val="0"/>
              </a:spcBef>
              <a:spcAft>
                <a:spcPts val="0"/>
              </a:spcAft>
              <a:buSzPts val="3000"/>
              <a:buFont typeface="IBM Plex Mono"/>
              <a:buNone/>
              <a:defRPr sz="3000">
                <a:latin typeface="IBM Plex Mono"/>
                <a:ea typeface="IBM Plex Mono"/>
                <a:cs typeface="IBM Plex Mono"/>
                <a:sym typeface="IBM Plex Mono"/>
              </a:defRPr>
            </a:lvl7pPr>
            <a:lvl8pPr lvl="7">
              <a:spcBef>
                <a:spcPts val="0"/>
              </a:spcBef>
              <a:spcAft>
                <a:spcPts val="0"/>
              </a:spcAft>
              <a:buSzPts val="3000"/>
              <a:buFont typeface="IBM Plex Mono"/>
              <a:buNone/>
              <a:defRPr sz="3000">
                <a:latin typeface="IBM Plex Mono"/>
                <a:ea typeface="IBM Plex Mono"/>
                <a:cs typeface="IBM Plex Mono"/>
                <a:sym typeface="IBM Plex Mono"/>
              </a:defRPr>
            </a:lvl8pPr>
            <a:lvl9pPr lvl="8">
              <a:spcBef>
                <a:spcPts val="0"/>
              </a:spcBef>
              <a:spcAft>
                <a:spcPts val="0"/>
              </a:spcAft>
              <a:buSzPts val="3000"/>
              <a:buFont typeface="IBM Plex Mono"/>
              <a:buNone/>
              <a:defRPr sz="3000">
                <a:latin typeface="IBM Plex Mono"/>
                <a:ea typeface="IBM Plex Mono"/>
                <a:cs typeface="IBM Plex Mono"/>
                <a:sym typeface="IBM Plex Mono"/>
              </a:defRPr>
            </a:lvl9pPr>
          </a:lstStyle>
          <a:p>
            <a:r>
              <a:t>xx%</a:t>
            </a:r>
          </a:p>
        </p:txBody>
      </p:sp>
      <p:sp>
        <p:nvSpPr>
          <p:cNvPr id="121" name="Google Shape;121;p13"/>
          <p:cNvSpPr txBox="1"/>
          <p:nvPr>
            <p:ph idx="18" type="subTitle"/>
          </p:nvPr>
        </p:nvSpPr>
        <p:spPr>
          <a:xfrm>
            <a:off x="6189850" y="3812700"/>
            <a:ext cx="21966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2pPr>
            <a:lvl3pPr lvl="2"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3pPr>
            <a:lvl4pPr lvl="3"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4pPr>
            <a:lvl5pPr lvl="4"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5pPr>
            <a:lvl6pPr lvl="5"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6pPr>
            <a:lvl7pPr lvl="6"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7pPr>
            <a:lvl8pPr lvl="7"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8pPr>
            <a:lvl9pPr lvl="8" algn="ctr">
              <a:lnSpc>
                <a:spcPct val="100000"/>
              </a:lnSpc>
              <a:spcBef>
                <a:spcPts val="0"/>
              </a:spcBef>
              <a:spcAft>
                <a:spcPts val="0"/>
              </a:spcAft>
              <a:buSzPts val="1400"/>
              <a:buFont typeface="Space Grotesk"/>
              <a:buNone/>
              <a:defRPr>
                <a:latin typeface="Space Grotesk"/>
                <a:ea typeface="Space Grotesk"/>
                <a:cs typeface="Space Grotesk"/>
                <a:sym typeface="Space Grotesk"/>
              </a:defRPr>
            </a:lvl9pPr>
          </a:lstStyle>
          <a:p/>
        </p:txBody>
      </p:sp>
      <p:sp>
        <p:nvSpPr>
          <p:cNvPr id="122" name="Google Shape;122;p13"/>
          <p:cNvSpPr txBox="1"/>
          <p:nvPr>
            <p:ph hasCustomPrompt="1" idx="19" type="title"/>
          </p:nvPr>
        </p:nvSpPr>
        <p:spPr>
          <a:xfrm>
            <a:off x="8462400" y="3812725"/>
            <a:ext cx="453000" cy="310800"/>
          </a:xfrm>
          <a:prstGeom prst="rect">
            <a:avLst/>
          </a:prstGeom>
          <a:solidFill>
            <a:schemeClr val="dk1"/>
          </a:solidFill>
        </p:spPr>
        <p:txBody>
          <a:bodyPr anchorCtr="0" anchor="ctr" bIns="91425" lIns="91425" spcFirstLastPara="1" rIns="91425" wrap="square" tIns="91425">
            <a:noAutofit/>
          </a:bodyPr>
          <a:lstStyle>
            <a:lvl1pPr lvl="0" algn="ctr">
              <a:spcBef>
                <a:spcPts val="0"/>
              </a:spcBef>
              <a:spcAft>
                <a:spcPts val="0"/>
              </a:spcAft>
              <a:buSzPts val="3000"/>
              <a:buFont typeface="IBM Plex Mono"/>
              <a:buNone/>
              <a:defRPr b="0" sz="1600">
                <a:solidFill>
                  <a:schemeClr val="lt1"/>
                </a:solidFill>
                <a:latin typeface="IBM Plex Mono SemiBold"/>
                <a:ea typeface="IBM Plex Mono SemiBold"/>
                <a:cs typeface="IBM Plex Mono SemiBold"/>
                <a:sym typeface="IBM Plex Mono SemiBold"/>
              </a:defRPr>
            </a:lvl1pPr>
            <a:lvl2pPr lvl="1">
              <a:spcBef>
                <a:spcPts val="0"/>
              </a:spcBef>
              <a:spcAft>
                <a:spcPts val="0"/>
              </a:spcAft>
              <a:buSzPts val="3000"/>
              <a:buFont typeface="IBM Plex Mono"/>
              <a:buNone/>
              <a:defRPr sz="3000">
                <a:latin typeface="IBM Plex Mono"/>
                <a:ea typeface="IBM Plex Mono"/>
                <a:cs typeface="IBM Plex Mono"/>
                <a:sym typeface="IBM Plex Mono"/>
              </a:defRPr>
            </a:lvl2pPr>
            <a:lvl3pPr lvl="2">
              <a:spcBef>
                <a:spcPts val="0"/>
              </a:spcBef>
              <a:spcAft>
                <a:spcPts val="0"/>
              </a:spcAft>
              <a:buSzPts val="3000"/>
              <a:buFont typeface="IBM Plex Mono"/>
              <a:buNone/>
              <a:defRPr sz="3000">
                <a:latin typeface="IBM Plex Mono"/>
                <a:ea typeface="IBM Plex Mono"/>
                <a:cs typeface="IBM Plex Mono"/>
                <a:sym typeface="IBM Plex Mono"/>
              </a:defRPr>
            </a:lvl3pPr>
            <a:lvl4pPr lvl="3">
              <a:spcBef>
                <a:spcPts val="0"/>
              </a:spcBef>
              <a:spcAft>
                <a:spcPts val="0"/>
              </a:spcAft>
              <a:buSzPts val="3000"/>
              <a:buFont typeface="IBM Plex Mono"/>
              <a:buNone/>
              <a:defRPr sz="3000">
                <a:latin typeface="IBM Plex Mono"/>
                <a:ea typeface="IBM Plex Mono"/>
                <a:cs typeface="IBM Plex Mono"/>
                <a:sym typeface="IBM Plex Mono"/>
              </a:defRPr>
            </a:lvl4pPr>
            <a:lvl5pPr lvl="4">
              <a:spcBef>
                <a:spcPts val="0"/>
              </a:spcBef>
              <a:spcAft>
                <a:spcPts val="0"/>
              </a:spcAft>
              <a:buSzPts val="3000"/>
              <a:buFont typeface="IBM Plex Mono"/>
              <a:buNone/>
              <a:defRPr sz="3000">
                <a:latin typeface="IBM Plex Mono"/>
                <a:ea typeface="IBM Plex Mono"/>
                <a:cs typeface="IBM Plex Mono"/>
                <a:sym typeface="IBM Plex Mono"/>
              </a:defRPr>
            </a:lvl5pPr>
            <a:lvl6pPr lvl="5">
              <a:spcBef>
                <a:spcPts val="0"/>
              </a:spcBef>
              <a:spcAft>
                <a:spcPts val="0"/>
              </a:spcAft>
              <a:buSzPts val="3000"/>
              <a:buFont typeface="IBM Plex Mono"/>
              <a:buNone/>
              <a:defRPr sz="3000">
                <a:latin typeface="IBM Plex Mono"/>
                <a:ea typeface="IBM Plex Mono"/>
                <a:cs typeface="IBM Plex Mono"/>
                <a:sym typeface="IBM Plex Mono"/>
              </a:defRPr>
            </a:lvl6pPr>
            <a:lvl7pPr lvl="6">
              <a:spcBef>
                <a:spcPts val="0"/>
              </a:spcBef>
              <a:spcAft>
                <a:spcPts val="0"/>
              </a:spcAft>
              <a:buSzPts val="3000"/>
              <a:buFont typeface="IBM Plex Mono"/>
              <a:buNone/>
              <a:defRPr sz="3000">
                <a:latin typeface="IBM Plex Mono"/>
                <a:ea typeface="IBM Plex Mono"/>
                <a:cs typeface="IBM Plex Mono"/>
                <a:sym typeface="IBM Plex Mono"/>
              </a:defRPr>
            </a:lvl7pPr>
            <a:lvl8pPr lvl="7">
              <a:spcBef>
                <a:spcPts val="0"/>
              </a:spcBef>
              <a:spcAft>
                <a:spcPts val="0"/>
              </a:spcAft>
              <a:buSzPts val="3000"/>
              <a:buFont typeface="IBM Plex Mono"/>
              <a:buNone/>
              <a:defRPr sz="3000">
                <a:latin typeface="IBM Plex Mono"/>
                <a:ea typeface="IBM Plex Mono"/>
                <a:cs typeface="IBM Plex Mono"/>
                <a:sym typeface="IBM Plex Mono"/>
              </a:defRPr>
            </a:lvl8pPr>
            <a:lvl9pPr lvl="8">
              <a:spcBef>
                <a:spcPts val="0"/>
              </a:spcBef>
              <a:spcAft>
                <a:spcPts val="0"/>
              </a:spcAft>
              <a:buSzPts val="3000"/>
              <a:buFont typeface="IBM Plex Mono"/>
              <a:buNone/>
              <a:defRPr sz="3000">
                <a:latin typeface="IBM Plex Mono"/>
                <a:ea typeface="IBM Plex Mono"/>
                <a:cs typeface="IBM Plex Mono"/>
                <a:sym typeface="IBM Plex Mono"/>
              </a:defRPr>
            </a:lvl9pPr>
          </a:lstStyle>
          <a:p>
            <a:r>
              <a:t>xx%</a:t>
            </a:r>
          </a:p>
        </p:txBody>
      </p:sp>
      <p:sp>
        <p:nvSpPr>
          <p:cNvPr id="123" name="Google Shape;123;p13"/>
          <p:cNvSpPr txBox="1"/>
          <p:nvPr>
            <p:ph idx="20" type="subTitle"/>
          </p:nvPr>
        </p:nvSpPr>
        <p:spPr>
          <a:xfrm>
            <a:off x="3572100" y="443975"/>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24" name="Google Shape;124;p13"/>
          <p:cNvSpPr txBox="1"/>
          <p:nvPr>
            <p:ph idx="21" type="subTitle"/>
          </p:nvPr>
        </p:nvSpPr>
        <p:spPr>
          <a:xfrm>
            <a:off x="3572100" y="925221"/>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25" name="Google Shape;125;p13"/>
          <p:cNvSpPr txBox="1"/>
          <p:nvPr>
            <p:ph idx="22" type="subTitle"/>
          </p:nvPr>
        </p:nvSpPr>
        <p:spPr>
          <a:xfrm>
            <a:off x="3572100" y="1406468"/>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26" name="Google Shape;126;p13"/>
          <p:cNvSpPr txBox="1"/>
          <p:nvPr>
            <p:ph idx="23" type="subTitle"/>
          </p:nvPr>
        </p:nvSpPr>
        <p:spPr>
          <a:xfrm>
            <a:off x="3572100" y="1887714"/>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27" name="Google Shape;127;p13"/>
          <p:cNvSpPr txBox="1"/>
          <p:nvPr>
            <p:ph idx="24" type="subTitle"/>
          </p:nvPr>
        </p:nvSpPr>
        <p:spPr>
          <a:xfrm>
            <a:off x="3572100" y="2368961"/>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28" name="Google Shape;128;p13"/>
          <p:cNvSpPr txBox="1"/>
          <p:nvPr>
            <p:ph idx="25" type="subTitle"/>
          </p:nvPr>
        </p:nvSpPr>
        <p:spPr>
          <a:xfrm>
            <a:off x="3572100" y="2850207"/>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29" name="Google Shape;129;p13"/>
          <p:cNvSpPr txBox="1"/>
          <p:nvPr>
            <p:ph idx="26" type="subTitle"/>
          </p:nvPr>
        </p:nvSpPr>
        <p:spPr>
          <a:xfrm>
            <a:off x="3572100" y="3331454"/>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
        <p:nvSpPr>
          <p:cNvPr id="130" name="Google Shape;130;p13"/>
          <p:cNvSpPr txBox="1"/>
          <p:nvPr>
            <p:ph idx="27" type="subTitle"/>
          </p:nvPr>
        </p:nvSpPr>
        <p:spPr>
          <a:xfrm>
            <a:off x="3572100" y="3812700"/>
            <a:ext cx="2621100" cy="310800"/>
          </a:xfrm>
          <a:prstGeom prst="rect">
            <a:avLst/>
          </a:prstGeom>
        </p:spPr>
        <p:txBody>
          <a:bodyPr anchorCtr="0" anchor="ctr" bIns="91425" lIns="91425" spcFirstLastPara="1" rIns="91425" wrap="square" tIns="91425">
            <a:noAutofit/>
          </a:bodyPr>
          <a:lstStyle>
            <a:lvl1pPr lvl="0" algn="r">
              <a:lnSpc>
                <a:spcPct val="100000"/>
              </a:lnSpc>
              <a:spcBef>
                <a:spcPts val="0"/>
              </a:spcBef>
              <a:spcAft>
                <a:spcPts val="0"/>
              </a:spcAft>
              <a:buSzPts val="1500"/>
              <a:buNone/>
              <a:defRPr sz="1200"/>
            </a:lvl1pPr>
            <a:lvl2pPr lvl="1" algn="ctr">
              <a:lnSpc>
                <a:spcPct val="100000"/>
              </a:lnSpc>
              <a:spcBef>
                <a:spcPts val="0"/>
              </a:spcBef>
              <a:spcAft>
                <a:spcPts val="0"/>
              </a:spcAft>
              <a:buSzPts val="1500"/>
              <a:buNone/>
              <a:defRPr sz="1500"/>
            </a:lvl2pPr>
            <a:lvl3pPr lvl="2" algn="ctr">
              <a:lnSpc>
                <a:spcPct val="100000"/>
              </a:lnSpc>
              <a:spcBef>
                <a:spcPts val="0"/>
              </a:spcBef>
              <a:spcAft>
                <a:spcPts val="0"/>
              </a:spcAft>
              <a:buSzPts val="1500"/>
              <a:buNone/>
              <a:defRPr sz="1500"/>
            </a:lvl3pPr>
            <a:lvl4pPr lvl="3" algn="ctr">
              <a:lnSpc>
                <a:spcPct val="100000"/>
              </a:lnSpc>
              <a:spcBef>
                <a:spcPts val="0"/>
              </a:spcBef>
              <a:spcAft>
                <a:spcPts val="0"/>
              </a:spcAft>
              <a:buSzPts val="1500"/>
              <a:buNone/>
              <a:defRPr sz="1500"/>
            </a:lvl4pPr>
            <a:lvl5pPr lvl="4" algn="ctr">
              <a:lnSpc>
                <a:spcPct val="100000"/>
              </a:lnSpc>
              <a:spcBef>
                <a:spcPts val="0"/>
              </a:spcBef>
              <a:spcAft>
                <a:spcPts val="0"/>
              </a:spcAft>
              <a:buSzPts val="1500"/>
              <a:buNone/>
              <a:defRPr sz="1500"/>
            </a:lvl5pPr>
            <a:lvl6pPr lvl="5" algn="ctr">
              <a:lnSpc>
                <a:spcPct val="100000"/>
              </a:lnSpc>
              <a:spcBef>
                <a:spcPts val="0"/>
              </a:spcBef>
              <a:spcAft>
                <a:spcPts val="0"/>
              </a:spcAft>
              <a:buSzPts val="1500"/>
              <a:buNone/>
              <a:defRPr sz="1500"/>
            </a:lvl6pPr>
            <a:lvl7pPr lvl="6" algn="ctr">
              <a:lnSpc>
                <a:spcPct val="100000"/>
              </a:lnSpc>
              <a:spcBef>
                <a:spcPts val="0"/>
              </a:spcBef>
              <a:spcAft>
                <a:spcPts val="0"/>
              </a:spcAft>
              <a:buSzPts val="1500"/>
              <a:buNone/>
              <a:defRPr sz="1500"/>
            </a:lvl7pPr>
            <a:lvl8pPr lvl="7" algn="ctr">
              <a:lnSpc>
                <a:spcPct val="100000"/>
              </a:lnSpc>
              <a:spcBef>
                <a:spcPts val="0"/>
              </a:spcBef>
              <a:spcAft>
                <a:spcPts val="0"/>
              </a:spcAft>
              <a:buSzPts val="1500"/>
              <a:buNone/>
              <a:defRPr sz="1500"/>
            </a:lvl8pPr>
            <a:lvl9pPr lvl="8" algn="ctr">
              <a:lnSpc>
                <a:spcPct val="100000"/>
              </a:lnSpc>
              <a:spcBef>
                <a:spcPts val="0"/>
              </a:spcBef>
              <a:spcAft>
                <a:spcPts val="0"/>
              </a:spcAft>
              <a:buSzPts val="1500"/>
              <a:buNone/>
              <a:defRPr sz="1500"/>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CUSTOM">
    <p:spTree>
      <p:nvGrpSpPr>
        <p:cNvPr id="131" name="Shape 131"/>
        <p:cNvGrpSpPr/>
        <p:nvPr/>
      </p:nvGrpSpPr>
      <p:grpSpPr>
        <a:xfrm>
          <a:off x="0" y="0"/>
          <a:ext cx="0" cy="0"/>
          <a:chOff x="0" y="0"/>
          <a:chExt cx="0" cy="0"/>
        </a:xfrm>
      </p:grpSpPr>
      <p:grpSp>
        <p:nvGrpSpPr>
          <p:cNvPr id="132" name="Google Shape;132;p14"/>
          <p:cNvGrpSpPr/>
          <p:nvPr/>
        </p:nvGrpSpPr>
        <p:grpSpPr>
          <a:xfrm>
            <a:off x="100" y="0"/>
            <a:ext cx="9144000" cy="228600"/>
            <a:chOff x="100" y="0"/>
            <a:chExt cx="9144000" cy="228600"/>
          </a:xfrm>
        </p:grpSpPr>
        <p:sp>
          <p:nvSpPr>
            <p:cNvPr id="133" name="Google Shape;133;p14"/>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34" name="Google Shape;134;p14"/>
            <p:cNvGrpSpPr/>
            <p:nvPr/>
          </p:nvGrpSpPr>
          <p:grpSpPr>
            <a:xfrm>
              <a:off x="228600" y="75300"/>
              <a:ext cx="339251" cy="78000"/>
              <a:chOff x="228600" y="75300"/>
              <a:chExt cx="339251" cy="78000"/>
            </a:xfrm>
          </p:grpSpPr>
          <p:sp>
            <p:nvSpPr>
              <p:cNvPr id="135" name="Google Shape;135;p14"/>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36" name="Google Shape;136;p14"/>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37" name="Google Shape;137;p14"/>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38" name="Google Shape;138;p14"/>
          <p:cNvSpPr txBox="1"/>
          <p:nvPr>
            <p:ph type="title"/>
          </p:nvPr>
        </p:nvSpPr>
        <p:spPr>
          <a:xfrm>
            <a:off x="228600" y="863250"/>
            <a:ext cx="5562600" cy="1569900"/>
          </a:xfrm>
          <a:prstGeom prst="rect">
            <a:avLst/>
          </a:prstGeom>
          <a:ln>
            <a:noFill/>
          </a:ln>
        </p:spPr>
        <p:txBody>
          <a:bodyPr anchorCtr="0" anchor="t" bIns="91425" lIns="91425" spcFirstLastPara="1" rIns="91425" wrap="square" tIns="91425">
            <a:noAutofit/>
          </a:bodyPr>
          <a:lstStyle>
            <a:lvl1pPr lvl="0" algn="l">
              <a:spcBef>
                <a:spcPts val="0"/>
              </a:spcBef>
              <a:spcAft>
                <a:spcPts val="0"/>
              </a:spcAft>
              <a:buSzPts val="2600"/>
              <a:buNone/>
              <a:defRPr sz="4500"/>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139" name="Google Shape;139;p14"/>
          <p:cNvSpPr txBox="1"/>
          <p:nvPr>
            <p:ph idx="1" type="subTitle"/>
          </p:nvPr>
        </p:nvSpPr>
        <p:spPr>
          <a:xfrm>
            <a:off x="3352800" y="2661750"/>
            <a:ext cx="5562600" cy="1847100"/>
          </a:xfrm>
          <a:prstGeom prst="rect">
            <a:avLst/>
          </a:prstGeom>
        </p:spPr>
        <p:txBody>
          <a:bodyPr anchorCtr="0" anchor="t" bIns="91425" lIns="91425" spcFirstLastPara="1" rIns="91425" wrap="square" tIns="91425">
            <a:noAutofit/>
          </a:bodyPr>
          <a:lstStyle>
            <a:lvl1pPr lvl="0" algn="r">
              <a:spcBef>
                <a:spcPts val="0"/>
              </a:spcBef>
              <a:spcAft>
                <a:spcPts val="0"/>
              </a:spcAft>
              <a:buSzPts val="1400"/>
              <a:buNone/>
              <a:defRPr sz="1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1">
  <p:cSld name="ONE_COLUMN_TEXT_1">
    <p:spTree>
      <p:nvGrpSpPr>
        <p:cNvPr id="140" name="Shape 140"/>
        <p:cNvGrpSpPr/>
        <p:nvPr/>
      </p:nvGrpSpPr>
      <p:grpSpPr>
        <a:xfrm>
          <a:off x="0" y="0"/>
          <a:ext cx="0" cy="0"/>
          <a:chOff x="0" y="0"/>
          <a:chExt cx="0" cy="0"/>
        </a:xfrm>
      </p:grpSpPr>
      <p:grpSp>
        <p:nvGrpSpPr>
          <p:cNvPr id="141" name="Google Shape;141;p15"/>
          <p:cNvGrpSpPr/>
          <p:nvPr/>
        </p:nvGrpSpPr>
        <p:grpSpPr>
          <a:xfrm>
            <a:off x="100" y="0"/>
            <a:ext cx="9144000" cy="228600"/>
            <a:chOff x="100" y="0"/>
            <a:chExt cx="9144000" cy="228600"/>
          </a:xfrm>
        </p:grpSpPr>
        <p:sp>
          <p:nvSpPr>
            <p:cNvPr id="142" name="Google Shape;142;p15"/>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43" name="Google Shape;143;p15"/>
            <p:cNvGrpSpPr/>
            <p:nvPr/>
          </p:nvGrpSpPr>
          <p:grpSpPr>
            <a:xfrm>
              <a:off x="228600" y="75300"/>
              <a:ext cx="339251" cy="78000"/>
              <a:chOff x="228600" y="75300"/>
              <a:chExt cx="339251" cy="78000"/>
            </a:xfrm>
          </p:grpSpPr>
          <p:sp>
            <p:nvSpPr>
              <p:cNvPr id="144" name="Google Shape;144;p15"/>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45" name="Google Shape;145;p15"/>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46" name="Google Shape;146;p15"/>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47" name="Google Shape;147;p15"/>
          <p:cNvSpPr txBox="1"/>
          <p:nvPr>
            <p:ph type="title"/>
          </p:nvPr>
        </p:nvSpPr>
        <p:spPr>
          <a:xfrm>
            <a:off x="223825" y="3359100"/>
            <a:ext cx="6265800" cy="651900"/>
          </a:xfrm>
          <a:prstGeom prst="rect">
            <a:avLst/>
          </a:prstGeom>
        </p:spPr>
        <p:txBody>
          <a:bodyPr anchorCtr="0" anchor="t" bIns="91425" lIns="91425" spcFirstLastPara="1" rIns="91425" wrap="square" tIns="91425">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148" name="Google Shape;148;p15"/>
          <p:cNvSpPr/>
          <p:nvPr>
            <p:ph idx="2" type="pic"/>
          </p:nvPr>
        </p:nvSpPr>
        <p:spPr>
          <a:xfrm>
            <a:off x="228600" y="633000"/>
            <a:ext cx="7299600" cy="2646000"/>
          </a:xfrm>
          <a:prstGeom prst="rect">
            <a:avLst/>
          </a:prstGeom>
          <a:noFill/>
          <a:ln>
            <a:noFill/>
          </a:ln>
        </p:spPr>
      </p:sp>
      <p:sp>
        <p:nvSpPr>
          <p:cNvPr id="149" name="Google Shape;149;p15"/>
          <p:cNvSpPr txBox="1"/>
          <p:nvPr>
            <p:ph idx="1" type="subTitle"/>
          </p:nvPr>
        </p:nvSpPr>
        <p:spPr>
          <a:xfrm>
            <a:off x="223825" y="4011000"/>
            <a:ext cx="8691600" cy="7470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1400"/>
              <a:buChar char="●"/>
              <a:defRPr sz="1200"/>
            </a:lvl1pPr>
            <a:lvl2pPr lvl="1" algn="ctr">
              <a:lnSpc>
                <a:spcPct val="100000"/>
              </a:lnSpc>
              <a:spcBef>
                <a:spcPts val="0"/>
              </a:spcBef>
              <a:spcAft>
                <a:spcPts val="0"/>
              </a:spcAft>
              <a:buSzPts val="1400"/>
              <a:buChar char="○"/>
              <a:defRPr/>
            </a:lvl2pPr>
            <a:lvl3pPr lvl="2" algn="ctr">
              <a:lnSpc>
                <a:spcPct val="100000"/>
              </a:lnSpc>
              <a:spcBef>
                <a:spcPts val="0"/>
              </a:spcBef>
              <a:spcAft>
                <a:spcPts val="0"/>
              </a:spcAft>
              <a:buSzPts val="1400"/>
              <a:buChar char="■"/>
              <a:defRPr/>
            </a:lvl3pPr>
            <a:lvl4pPr lvl="3" algn="ctr">
              <a:lnSpc>
                <a:spcPct val="100000"/>
              </a:lnSpc>
              <a:spcBef>
                <a:spcPts val="0"/>
              </a:spcBef>
              <a:spcAft>
                <a:spcPts val="0"/>
              </a:spcAft>
              <a:buSzPts val="1400"/>
              <a:buChar char="●"/>
              <a:defRPr/>
            </a:lvl4pPr>
            <a:lvl5pPr lvl="4" algn="ctr">
              <a:lnSpc>
                <a:spcPct val="100000"/>
              </a:lnSpc>
              <a:spcBef>
                <a:spcPts val="0"/>
              </a:spcBef>
              <a:spcAft>
                <a:spcPts val="0"/>
              </a:spcAft>
              <a:buSzPts val="1400"/>
              <a:buChar char="○"/>
              <a:defRPr/>
            </a:lvl5pPr>
            <a:lvl6pPr lvl="5" algn="ctr">
              <a:lnSpc>
                <a:spcPct val="100000"/>
              </a:lnSpc>
              <a:spcBef>
                <a:spcPts val="0"/>
              </a:spcBef>
              <a:spcAft>
                <a:spcPts val="0"/>
              </a:spcAft>
              <a:buSzPts val="1400"/>
              <a:buChar char="■"/>
              <a:defRPr/>
            </a:lvl6pPr>
            <a:lvl7pPr lvl="6" algn="ctr">
              <a:lnSpc>
                <a:spcPct val="100000"/>
              </a:lnSpc>
              <a:spcBef>
                <a:spcPts val="0"/>
              </a:spcBef>
              <a:spcAft>
                <a:spcPts val="0"/>
              </a:spcAft>
              <a:buSzPts val="1400"/>
              <a:buChar char="●"/>
              <a:defRPr/>
            </a:lvl7pPr>
            <a:lvl8pPr lvl="7" algn="ctr">
              <a:lnSpc>
                <a:spcPct val="100000"/>
              </a:lnSpc>
              <a:spcBef>
                <a:spcPts val="0"/>
              </a:spcBef>
              <a:spcAft>
                <a:spcPts val="0"/>
              </a:spcAft>
              <a:buSzPts val="1400"/>
              <a:buChar char="○"/>
              <a:defRPr/>
            </a:lvl8pPr>
            <a:lvl9pPr lvl="8" algn="ctr">
              <a:lnSpc>
                <a:spcPct val="100000"/>
              </a:lnSpc>
              <a:spcBef>
                <a:spcPts val="0"/>
              </a:spcBef>
              <a:spcAft>
                <a:spcPts val="0"/>
              </a:spcAft>
              <a:buSzPts val="14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1">
  <p:cSld name="TITLE_ONLY_1">
    <p:spTree>
      <p:nvGrpSpPr>
        <p:cNvPr id="150" name="Shape 150"/>
        <p:cNvGrpSpPr/>
        <p:nvPr/>
      </p:nvGrpSpPr>
      <p:grpSpPr>
        <a:xfrm>
          <a:off x="0" y="0"/>
          <a:ext cx="0" cy="0"/>
          <a:chOff x="0" y="0"/>
          <a:chExt cx="0" cy="0"/>
        </a:xfrm>
      </p:grpSpPr>
      <p:grpSp>
        <p:nvGrpSpPr>
          <p:cNvPr id="151" name="Google Shape;151;p16"/>
          <p:cNvGrpSpPr/>
          <p:nvPr/>
        </p:nvGrpSpPr>
        <p:grpSpPr>
          <a:xfrm>
            <a:off x="100" y="0"/>
            <a:ext cx="9144000" cy="228600"/>
            <a:chOff x="100" y="0"/>
            <a:chExt cx="9144000" cy="228600"/>
          </a:xfrm>
        </p:grpSpPr>
        <p:sp>
          <p:nvSpPr>
            <p:cNvPr id="152" name="Google Shape;152;p16"/>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53" name="Google Shape;153;p16"/>
            <p:cNvGrpSpPr/>
            <p:nvPr/>
          </p:nvGrpSpPr>
          <p:grpSpPr>
            <a:xfrm>
              <a:off x="228600" y="75300"/>
              <a:ext cx="339251" cy="78000"/>
              <a:chOff x="228600" y="75300"/>
              <a:chExt cx="339251" cy="78000"/>
            </a:xfrm>
          </p:grpSpPr>
          <p:sp>
            <p:nvSpPr>
              <p:cNvPr id="154" name="Google Shape;154;p16"/>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55" name="Google Shape;155;p16"/>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56" name="Google Shape;156;p16"/>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57" name="Google Shape;157;p16"/>
          <p:cNvSpPr txBox="1"/>
          <p:nvPr>
            <p:ph type="title"/>
          </p:nvPr>
        </p:nvSpPr>
        <p:spPr>
          <a:xfrm>
            <a:off x="228600" y="4338900"/>
            <a:ext cx="8686800" cy="576000"/>
          </a:xfrm>
          <a:prstGeom prst="rect">
            <a:avLst/>
          </a:prstGeom>
        </p:spPr>
        <p:txBody>
          <a:bodyPr anchorCtr="0" anchor="t" bIns="91425" lIns="91425" spcFirstLastPara="1" rIns="91425" wrap="square" tIns="91425">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2">
  <p:cSld name="TITLE_ONLY_2">
    <p:spTree>
      <p:nvGrpSpPr>
        <p:cNvPr id="158" name="Shape 158"/>
        <p:cNvGrpSpPr/>
        <p:nvPr/>
      </p:nvGrpSpPr>
      <p:grpSpPr>
        <a:xfrm>
          <a:off x="0" y="0"/>
          <a:ext cx="0" cy="0"/>
          <a:chOff x="0" y="0"/>
          <a:chExt cx="0" cy="0"/>
        </a:xfrm>
      </p:grpSpPr>
      <p:grpSp>
        <p:nvGrpSpPr>
          <p:cNvPr id="159" name="Google Shape;159;p17"/>
          <p:cNvGrpSpPr/>
          <p:nvPr/>
        </p:nvGrpSpPr>
        <p:grpSpPr>
          <a:xfrm>
            <a:off x="100" y="0"/>
            <a:ext cx="9144000" cy="228600"/>
            <a:chOff x="100" y="0"/>
            <a:chExt cx="9144000" cy="228600"/>
          </a:xfrm>
        </p:grpSpPr>
        <p:sp>
          <p:nvSpPr>
            <p:cNvPr id="160" name="Google Shape;160;p17"/>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61" name="Google Shape;161;p17"/>
            <p:cNvGrpSpPr/>
            <p:nvPr/>
          </p:nvGrpSpPr>
          <p:grpSpPr>
            <a:xfrm>
              <a:off x="228600" y="75300"/>
              <a:ext cx="339251" cy="78000"/>
              <a:chOff x="228600" y="75300"/>
              <a:chExt cx="339251" cy="78000"/>
            </a:xfrm>
          </p:grpSpPr>
          <p:sp>
            <p:nvSpPr>
              <p:cNvPr id="162" name="Google Shape;162;p17"/>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63" name="Google Shape;163;p17"/>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64" name="Google Shape;164;p17"/>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65" name="Google Shape;165;p17"/>
          <p:cNvSpPr txBox="1"/>
          <p:nvPr>
            <p:ph type="title"/>
          </p:nvPr>
        </p:nvSpPr>
        <p:spPr>
          <a:xfrm>
            <a:off x="228600" y="228600"/>
            <a:ext cx="8686800" cy="5727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hree columns">
  <p:cSld name="BLANK_1_1_1_2">
    <p:spTree>
      <p:nvGrpSpPr>
        <p:cNvPr id="166" name="Shape 166"/>
        <p:cNvGrpSpPr/>
        <p:nvPr/>
      </p:nvGrpSpPr>
      <p:grpSpPr>
        <a:xfrm>
          <a:off x="0" y="0"/>
          <a:ext cx="0" cy="0"/>
          <a:chOff x="0" y="0"/>
          <a:chExt cx="0" cy="0"/>
        </a:xfrm>
      </p:grpSpPr>
      <p:grpSp>
        <p:nvGrpSpPr>
          <p:cNvPr id="167" name="Google Shape;167;p18"/>
          <p:cNvGrpSpPr/>
          <p:nvPr/>
        </p:nvGrpSpPr>
        <p:grpSpPr>
          <a:xfrm>
            <a:off x="100" y="0"/>
            <a:ext cx="9144000" cy="228600"/>
            <a:chOff x="100" y="0"/>
            <a:chExt cx="9144000" cy="228600"/>
          </a:xfrm>
        </p:grpSpPr>
        <p:sp>
          <p:nvSpPr>
            <p:cNvPr id="168" name="Google Shape;168;p18"/>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69" name="Google Shape;169;p18"/>
            <p:cNvGrpSpPr/>
            <p:nvPr/>
          </p:nvGrpSpPr>
          <p:grpSpPr>
            <a:xfrm>
              <a:off x="228600" y="75300"/>
              <a:ext cx="339251" cy="78000"/>
              <a:chOff x="228600" y="75300"/>
              <a:chExt cx="339251" cy="78000"/>
            </a:xfrm>
          </p:grpSpPr>
          <p:sp>
            <p:nvSpPr>
              <p:cNvPr id="170" name="Google Shape;170;p18"/>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71" name="Google Shape;171;p18"/>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72" name="Google Shape;172;p18"/>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73" name="Google Shape;173;p18"/>
          <p:cNvSpPr txBox="1"/>
          <p:nvPr>
            <p:ph type="title"/>
          </p:nvPr>
        </p:nvSpPr>
        <p:spPr>
          <a:xfrm>
            <a:off x="228450" y="3529500"/>
            <a:ext cx="8687100" cy="1385400"/>
          </a:xfrm>
          <a:prstGeom prst="rect">
            <a:avLst/>
          </a:prstGeom>
        </p:spPr>
        <p:txBody>
          <a:bodyPr anchorCtr="0" anchor="t" bIns="91425" lIns="91425" spcFirstLastPara="1" rIns="91425" wrap="square" tIns="91425">
            <a:noAutofit/>
          </a:bodyPr>
          <a:lstStyle>
            <a:lvl1pPr lvl="0" algn="r">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174" name="Google Shape;174;p18"/>
          <p:cNvSpPr txBox="1"/>
          <p:nvPr>
            <p:ph idx="1" type="subTitle"/>
          </p:nvPr>
        </p:nvSpPr>
        <p:spPr>
          <a:xfrm>
            <a:off x="228450" y="1140300"/>
            <a:ext cx="2407800" cy="1477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5" name="Google Shape;175;p18"/>
          <p:cNvSpPr txBox="1"/>
          <p:nvPr>
            <p:ph idx="2" type="subTitle"/>
          </p:nvPr>
        </p:nvSpPr>
        <p:spPr>
          <a:xfrm>
            <a:off x="2938950" y="1140300"/>
            <a:ext cx="2407800" cy="1477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6" name="Google Shape;176;p18"/>
          <p:cNvSpPr txBox="1"/>
          <p:nvPr>
            <p:ph idx="3" type="subTitle"/>
          </p:nvPr>
        </p:nvSpPr>
        <p:spPr>
          <a:xfrm>
            <a:off x="5649451" y="1140300"/>
            <a:ext cx="2407800" cy="14775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six columns">
  <p:cSld name="BLANK_1_1_1_1_1">
    <p:spTree>
      <p:nvGrpSpPr>
        <p:cNvPr id="177" name="Shape 177"/>
        <p:cNvGrpSpPr/>
        <p:nvPr/>
      </p:nvGrpSpPr>
      <p:grpSpPr>
        <a:xfrm>
          <a:off x="0" y="0"/>
          <a:ext cx="0" cy="0"/>
          <a:chOff x="0" y="0"/>
          <a:chExt cx="0" cy="0"/>
        </a:xfrm>
      </p:grpSpPr>
      <p:grpSp>
        <p:nvGrpSpPr>
          <p:cNvPr id="178" name="Google Shape;178;p19"/>
          <p:cNvGrpSpPr/>
          <p:nvPr/>
        </p:nvGrpSpPr>
        <p:grpSpPr>
          <a:xfrm>
            <a:off x="100" y="0"/>
            <a:ext cx="9144000" cy="228600"/>
            <a:chOff x="100" y="0"/>
            <a:chExt cx="9144000" cy="228600"/>
          </a:xfrm>
        </p:grpSpPr>
        <p:sp>
          <p:nvSpPr>
            <p:cNvPr id="179" name="Google Shape;179;p19"/>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180" name="Google Shape;180;p19"/>
            <p:cNvGrpSpPr/>
            <p:nvPr/>
          </p:nvGrpSpPr>
          <p:grpSpPr>
            <a:xfrm>
              <a:off x="228600" y="75300"/>
              <a:ext cx="339251" cy="78000"/>
              <a:chOff x="228600" y="75300"/>
              <a:chExt cx="339251" cy="78000"/>
            </a:xfrm>
          </p:grpSpPr>
          <p:sp>
            <p:nvSpPr>
              <p:cNvPr id="181" name="Google Shape;181;p19"/>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82" name="Google Shape;182;p19"/>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183" name="Google Shape;183;p19"/>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184" name="Google Shape;184;p19"/>
          <p:cNvSpPr txBox="1"/>
          <p:nvPr>
            <p:ph type="title"/>
          </p:nvPr>
        </p:nvSpPr>
        <p:spPr>
          <a:xfrm>
            <a:off x="228600" y="228596"/>
            <a:ext cx="8687100" cy="572700"/>
          </a:xfrm>
          <a:prstGeom prst="rect">
            <a:avLst/>
          </a:prstGeom>
        </p:spPr>
        <p:txBody>
          <a:bodyPr anchorCtr="0" anchor="t" bIns="91425" lIns="91425" spcFirstLastPara="1" rIns="91425" wrap="square" tIns="91425">
            <a:noAutofit/>
          </a:bodyPr>
          <a:lstStyle>
            <a:lvl1pPr lvl="0">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185" name="Google Shape;185;p19"/>
          <p:cNvSpPr txBox="1"/>
          <p:nvPr>
            <p:ph idx="1" type="subTitle"/>
          </p:nvPr>
        </p:nvSpPr>
        <p:spPr>
          <a:xfrm>
            <a:off x="228600" y="1525075"/>
            <a:ext cx="4233600" cy="554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6" name="Google Shape;186;p19"/>
          <p:cNvSpPr txBox="1"/>
          <p:nvPr>
            <p:ph idx="2" type="subTitle"/>
          </p:nvPr>
        </p:nvSpPr>
        <p:spPr>
          <a:xfrm>
            <a:off x="4681650" y="1525075"/>
            <a:ext cx="4233600" cy="554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7" name="Google Shape;187;p19"/>
          <p:cNvSpPr txBox="1"/>
          <p:nvPr>
            <p:ph idx="3" type="subTitle"/>
          </p:nvPr>
        </p:nvSpPr>
        <p:spPr>
          <a:xfrm>
            <a:off x="228600" y="2758500"/>
            <a:ext cx="4233600" cy="554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8" name="Google Shape;188;p19"/>
          <p:cNvSpPr txBox="1"/>
          <p:nvPr>
            <p:ph idx="4" type="subTitle"/>
          </p:nvPr>
        </p:nvSpPr>
        <p:spPr>
          <a:xfrm>
            <a:off x="4681650" y="2758500"/>
            <a:ext cx="4233600" cy="554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89" name="Google Shape;189;p19"/>
          <p:cNvSpPr txBox="1"/>
          <p:nvPr>
            <p:ph idx="5" type="subTitle"/>
          </p:nvPr>
        </p:nvSpPr>
        <p:spPr>
          <a:xfrm>
            <a:off x="228600" y="3991925"/>
            <a:ext cx="4233600" cy="554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0" name="Google Shape;190;p19"/>
          <p:cNvSpPr txBox="1"/>
          <p:nvPr>
            <p:ph idx="6" type="subTitle"/>
          </p:nvPr>
        </p:nvSpPr>
        <p:spPr>
          <a:xfrm>
            <a:off x="4681650" y="3991925"/>
            <a:ext cx="4233600" cy="5541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sz="12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91" name="Google Shape;191;p19"/>
          <p:cNvSpPr txBox="1"/>
          <p:nvPr>
            <p:ph idx="7" type="subTitle"/>
          </p:nvPr>
        </p:nvSpPr>
        <p:spPr>
          <a:xfrm>
            <a:off x="228600" y="1170175"/>
            <a:ext cx="4233600" cy="4311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2400"/>
              <a:buFont typeface="Space Grotesk Medium"/>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2pPr>
            <a:lvl3pPr lvl="2"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3pPr>
            <a:lvl4pPr lvl="3"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4pPr>
            <a:lvl5pPr lvl="4"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5pPr>
            <a:lvl6pPr lvl="5"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6pPr>
            <a:lvl7pPr lvl="6"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7pPr>
            <a:lvl8pPr lvl="7"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8pPr>
            <a:lvl9pPr lvl="8"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9pPr>
          </a:lstStyle>
          <a:p/>
        </p:txBody>
      </p:sp>
      <p:sp>
        <p:nvSpPr>
          <p:cNvPr id="192" name="Google Shape;192;p19"/>
          <p:cNvSpPr txBox="1"/>
          <p:nvPr>
            <p:ph idx="8" type="subTitle"/>
          </p:nvPr>
        </p:nvSpPr>
        <p:spPr>
          <a:xfrm>
            <a:off x="4681650" y="1170175"/>
            <a:ext cx="4233600" cy="4311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2400"/>
              <a:buFont typeface="Space Grotesk Medium"/>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2pPr>
            <a:lvl3pPr lvl="2"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3pPr>
            <a:lvl4pPr lvl="3"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4pPr>
            <a:lvl5pPr lvl="4"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5pPr>
            <a:lvl6pPr lvl="5"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6pPr>
            <a:lvl7pPr lvl="6"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7pPr>
            <a:lvl8pPr lvl="7"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8pPr>
            <a:lvl9pPr lvl="8"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9pPr>
          </a:lstStyle>
          <a:p/>
        </p:txBody>
      </p:sp>
      <p:sp>
        <p:nvSpPr>
          <p:cNvPr id="193" name="Google Shape;193;p19"/>
          <p:cNvSpPr txBox="1"/>
          <p:nvPr>
            <p:ph idx="9" type="subTitle"/>
          </p:nvPr>
        </p:nvSpPr>
        <p:spPr>
          <a:xfrm>
            <a:off x="228600" y="3637025"/>
            <a:ext cx="4233600" cy="4311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2400"/>
              <a:buFont typeface="Space Grotesk Medium"/>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2pPr>
            <a:lvl3pPr lvl="2"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3pPr>
            <a:lvl4pPr lvl="3"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4pPr>
            <a:lvl5pPr lvl="4"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5pPr>
            <a:lvl6pPr lvl="5"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6pPr>
            <a:lvl7pPr lvl="6"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7pPr>
            <a:lvl8pPr lvl="7"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8pPr>
            <a:lvl9pPr lvl="8"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9pPr>
          </a:lstStyle>
          <a:p/>
        </p:txBody>
      </p:sp>
      <p:sp>
        <p:nvSpPr>
          <p:cNvPr id="194" name="Google Shape;194;p19"/>
          <p:cNvSpPr txBox="1"/>
          <p:nvPr>
            <p:ph idx="13" type="subTitle"/>
          </p:nvPr>
        </p:nvSpPr>
        <p:spPr>
          <a:xfrm>
            <a:off x="228600" y="2403600"/>
            <a:ext cx="4233600" cy="4311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2400"/>
              <a:buFont typeface="Space Grotesk Medium"/>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2pPr>
            <a:lvl3pPr lvl="2"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3pPr>
            <a:lvl4pPr lvl="3"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4pPr>
            <a:lvl5pPr lvl="4"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5pPr>
            <a:lvl6pPr lvl="5"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6pPr>
            <a:lvl7pPr lvl="6"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7pPr>
            <a:lvl8pPr lvl="7"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8pPr>
            <a:lvl9pPr lvl="8"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9pPr>
          </a:lstStyle>
          <a:p/>
        </p:txBody>
      </p:sp>
      <p:sp>
        <p:nvSpPr>
          <p:cNvPr id="195" name="Google Shape;195;p19"/>
          <p:cNvSpPr txBox="1"/>
          <p:nvPr>
            <p:ph idx="14" type="subTitle"/>
          </p:nvPr>
        </p:nvSpPr>
        <p:spPr>
          <a:xfrm>
            <a:off x="4681650" y="2403599"/>
            <a:ext cx="4233600" cy="4311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2400"/>
              <a:buFont typeface="Space Grotesk Medium"/>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2pPr>
            <a:lvl3pPr lvl="2"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3pPr>
            <a:lvl4pPr lvl="3"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4pPr>
            <a:lvl5pPr lvl="4"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5pPr>
            <a:lvl6pPr lvl="5"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6pPr>
            <a:lvl7pPr lvl="6"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7pPr>
            <a:lvl8pPr lvl="7"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8pPr>
            <a:lvl9pPr lvl="8"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9pPr>
          </a:lstStyle>
          <a:p/>
        </p:txBody>
      </p:sp>
      <p:sp>
        <p:nvSpPr>
          <p:cNvPr id="196" name="Google Shape;196;p19"/>
          <p:cNvSpPr txBox="1"/>
          <p:nvPr>
            <p:ph idx="15" type="subTitle"/>
          </p:nvPr>
        </p:nvSpPr>
        <p:spPr>
          <a:xfrm>
            <a:off x="4681650" y="3637023"/>
            <a:ext cx="4233600" cy="431100"/>
          </a:xfrm>
          <a:prstGeom prst="rect">
            <a:avLst/>
          </a:prstGeom>
        </p:spPr>
        <p:txBody>
          <a:bodyPr anchorCtr="0" anchor="b" bIns="91425" lIns="91425" spcFirstLastPara="1" rIns="91425" wrap="square" tIns="91425">
            <a:noAutofit/>
          </a:bodyPr>
          <a:lstStyle>
            <a:lvl1pPr lvl="0" algn="r">
              <a:lnSpc>
                <a:spcPct val="100000"/>
              </a:lnSpc>
              <a:spcBef>
                <a:spcPts val="0"/>
              </a:spcBef>
              <a:spcAft>
                <a:spcPts val="0"/>
              </a:spcAft>
              <a:buSzPts val="2400"/>
              <a:buFont typeface="Space Grotesk Medium"/>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2pPr>
            <a:lvl3pPr lvl="2"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3pPr>
            <a:lvl4pPr lvl="3"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4pPr>
            <a:lvl5pPr lvl="4"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5pPr>
            <a:lvl6pPr lvl="5"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6pPr>
            <a:lvl7pPr lvl="6"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7pPr>
            <a:lvl8pPr lvl="7"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8pPr>
            <a:lvl9pPr lvl="8" algn="ctr">
              <a:lnSpc>
                <a:spcPct val="100000"/>
              </a:lnSpc>
              <a:spcBef>
                <a:spcPts val="0"/>
              </a:spcBef>
              <a:spcAft>
                <a:spcPts val="0"/>
              </a:spcAft>
              <a:buSzPts val="2400"/>
              <a:buFont typeface="Space Grotesk Medium"/>
              <a:buNone/>
              <a:defRPr sz="2400">
                <a:latin typeface="Space Grotesk Medium"/>
                <a:ea typeface="Space Grotesk Medium"/>
                <a:cs typeface="Space Grotesk Medium"/>
                <a:sym typeface="Space Grotesk Medium"/>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Numbers and text">
  <p:cSld name="BLANK_1_1_1_1_1_1">
    <p:spTree>
      <p:nvGrpSpPr>
        <p:cNvPr id="197" name="Shape 197"/>
        <p:cNvGrpSpPr/>
        <p:nvPr/>
      </p:nvGrpSpPr>
      <p:grpSpPr>
        <a:xfrm>
          <a:off x="0" y="0"/>
          <a:ext cx="0" cy="0"/>
          <a:chOff x="0" y="0"/>
          <a:chExt cx="0" cy="0"/>
        </a:xfrm>
      </p:grpSpPr>
      <p:grpSp>
        <p:nvGrpSpPr>
          <p:cNvPr id="198" name="Google Shape;198;p20"/>
          <p:cNvGrpSpPr/>
          <p:nvPr/>
        </p:nvGrpSpPr>
        <p:grpSpPr>
          <a:xfrm>
            <a:off x="100" y="0"/>
            <a:ext cx="9144000" cy="228600"/>
            <a:chOff x="100" y="0"/>
            <a:chExt cx="9144000" cy="228600"/>
          </a:xfrm>
        </p:grpSpPr>
        <p:sp>
          <p:nvSpPr>
            <p:cNvPr id="199" name="Google Shape;199;p20"/>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200" name="Google Shape;200;p20"/>
            <p:cNvGrpSpPr/>
            <p:nvPr/>
          </p:nvGrpSpPr>
          <p:grpSpPr>
            <a:xfrm>
              <a:off x="228600" y="75300"/>
              <a:ext cx="339251" cy="78000"/>
              <a:chOff x="228600" y="75300"/>
              <a:chExt cx="339251" cy="78000"/>
            </a:xfrm>
          </p:grpSpPr>
          <p:sp>
            <p:nvSpPr>
              <p:cNvPr id="201" name="Google Shape;201;p20"/>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02" name="Google Shape;202;p20"/>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03" name="Google Shape;203;p20"/>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204" name="Google Shape;204;p20"/>
          <p:cNvSpPr txBox="1"/>
          <p:nvPr>
            <p:ph type="title"/>
          </p:nvPr>
        </p:nvSpPr>
        <p:spPr>
          <a:xfrm>
            <a:off x="228600" y="4342500"/>
            <a:ext cx="8686800" cy="572700"/>
          </a:xfrm>
          <a:prstGeom prst="rect">
            <a:avLst/>
          </a:prstGeom>
        </p:spPr>
        <p:txBody>
          <a:bodyPr anchorCtr="0" anchor="t" bIns="91425" lIns="91425" spcFirstLastPara="1" rIns="91425" wrap="square" tIns="91425">
            <a:noAutofit/>
          </a:bodyPr>
          <a:lstStyle>
            <a:lvl1pPr lvl="0" algn="r">
              <a:spcBef>
                <a:spcPts val="0"/>
              </a:spcBef>
              <a:spcAft>
                <a:spcPts val="0"/>
              </a:spcAft>
              <a:buSzPts val="2600"/>
              <a:buNone/>
              <a:defRPr/>
            </a:lvl1pPr>
            <a:lvl2pPr lvl="1">
              <a:spcBef>
                <a:spcPts val="0"/>
              </a:spcBef>
              <a:spcAft>
                <a:spcPts val="0"/>
              </a:spcAft>
              <a:buSzPts val="2600"/>
              <a:buNone/>
              <a:defRPr/>
            </a:lvl2pPr>
            <a:lvl3pPr lvl="2">
              <a:spcBef>
                <a:spcPts val="0"/>
              </a:spcBef>
              <a:spcAft>
                <a:spcPts val="0"/>
              </a:spcAft>
              <a:buSzPts val="2600"/>
              <a:buNone/>
              <a:defRPr/>
            </a:lvl3pPr>
            <a:lvl4pPr lvl="3">
              <a:spcBef>
                <a:spcPts val="0"/>
              </a:spcBef>
              <a:spcAft>
                <a:spcPts val="0"/>
              </a:spcAft>
              <a:buSzPts val="2600"/>
              <a:buNone/>
              <a:defRPr/>
            </a:lvl4pPr>
            <a:lvl5pPr lvl="4">
              <a:spcBef>
                <a:spcPts val="0"/>
              </a:spcBef>
              <a:spcAft>
                <a:spcPts val="0"/>
              </a:spcAft>
              <a:buSzPts val="2600"/>
              <a:buNone/>
              <a:defRPr/>
            </a:lvl5pPr>
            <a:lvl6pPr lvl="5">
              <a:spcBef>
                <a:spcPts val="0"/>
              </a:spcBef>
              <a:spcAft>
                <a:spcPts val="0"/>
              </a:spcAft>
              <a:buSzPts val="2600"/>
              <a:buNone/>
              <a:defRPr/>
            </a:lvl6pPr>
            <a:lvl7pPr lvl="6">
              <a:spcBef>
                <a:spcPts val="0"/>
              </a:spcBef>
              <a:spcAft>
                <a:spcPts val="0"/>
              </a:spcAft>
              <a:buSzPts val="2600"/>
              <a:buNone/>
              <a:defRPr/>
            </a:lvl7pPr>
            <a:lvl8pPr lvl="7">
              <a:spcBef>
                <a:spcPts val="0"/>
              </a:spcBef>
              <a:spcAft>
                <a:spcPts val="0"/>
              </a:spcAft>
              <a:buSzPts val="2600"/>
              <a:buNone/>
              <a:defRPr/>
            </a:lvl8pPr>
            <a:lvl9pPr lvl="8">
              <a:spcBef>
                <a:spcPts val="0"/>
              </a:spcBef>
              <a:spcAft>
                <a:spcPts val="0"/>
              </a:spcAft>
              <a:buSzPts val="2600"/>
              <a:buNone/>
              <a:defRPr/>
            </a:lvl9pPr>
          </a:lstStyle>
          <a:p/>
        </p:txBody>
      </p:sp>
      <p:sp>
        <p:nvSpPr>
          <p:cNvPr id="205" name="Google Shape;205;p20"/>
          <p:cNvSpPr txBox="1"/>
          <p:nvPr>
            <p:ph hasCustomPrompt="1" idx="2" type="title"/>
          </p:nvPr>
        </p:nvSpPr>
        <p:spPr>
          <a:xfrm>
            <a:off x="228719" y="829050"/>
            <a:ext cx="2399700" cy="523200"/>
          </a:xfrm>
          <a:prstGeom prst="rect">
            <a:avLst/>
          </a:prstGeom>
        </p:spPr>
        <p:txBody>
          <a:bodyPr anchorCtr="0" anchor="b" bIns="91425" lIns="91425" spcFirstLastPara="1" rIns="91425" wrap="square" tIns="91425">
            <a:noAutofit/>
          </a:bodyPr>
          <a:lstStyle>
            <a:lvl1pPr lvl="0">
              <a:spcBef>
                <a:spcPts val="0"/>
              </a:spcBef>
              <a:spcAft>
                <a:spcPts val="0"/>
              </a:spcAft>
              <a:buSzPts val="6200"/>
              <a:buNone/>
              <a:defRPr b="0" sz="2200">
                <a:solidFill>
                  <a:schemeClr val="dk2"/>
                </a:solidFill>
                <a:latin typeface="IBM Plex Mono SemiBold"/>
                <a:ea typeface="IBM Plex Mono SemiBold"/>
                <a:cs typeface="IBM Plex Mono SemiBold"/>
                <a:sym typeface="IBM Plex Mono SemiBold"/>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06" name="Google Shape;206;p20"/>
          <p:cNvSpPr txBox="1"/>
          <p:nvPr>
            <p:ph idx="1" type="subTitle"/>
          </p:nvPr>
        </p:nvSpPr>
        <p:spPr>
          <a:xfrm>
            <a:off x="228600" y="1276050"/>
            <a:ext cx="2399700" cy="5541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p:txBody>
      </p:sp>
      <p:sp>
        <p:nvSpPr>
          <p:cNvPr id="207" name="Google Shape;207;p20"/>
          <p:cNvSpPr txBox="1"/>
          <p:nvPr>
            <p:ph hasCustomPrompt="1" idx="3" type="title"/>
          </p:nvPr>
        </p:nvSpPr>
        <p:spPr>
          <a:xfrm>
            <a:off x="228719" y="3313350"/>
            <a:ext cx="2399700" cy="523200"/>
          </a:xfrm>
          <a:prstGeom prst="rect">
            <a:avLst/>
          </a:prstGeom>
        </p:spPr>
        <p:txBody>
          <a:bodyPr anchorCtr="0" anchor="b" bIns="91425" lIns="91425" spcFirstLastPara="1" rIns="91425" wrap="square" tIns="91425">
            <a:noAutofit/>
          </a:bodyPr>
          <a:lstStyle>
            <a:lvl1pPr lvl="0">
              <a:spcBef>
                <a:spcPts val="0"/>
              </a:spcBef>
              <a:spcAft>
                <a:spcPts val="0"/>
              </a:spcAft>
              <a:buSzPts val="6200"/>
              <a:buNone/>
              <a:defRPr b="0" sz="2200">
                <a:solidFill>
                  <a:schemeClr val="accent1"/>
                </a:solidFill>
                <a:latin typeface="Space Grotesk Medium"/>
                <a:ea typeface="Space Grotesk Medium"/>
                <a:cs typeface="Space Grotesk Medium"/>
                <a:sym typeface="Space Grotesk Medium"/>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08" name="Google Shape;208;p20"/>
          <p:cNvSpPr txBox="1"/>
          <p:nvPr>
            <p:ph idx="4" type="subTitle"/>
          </p:nvPr>
        </p:nvSpPr>
        <p:spPr>
          <a:xfrm>
            <a:off x="228600" y="3760350"/>
            <a:ext cx="2399700" cy="5541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p:txBody>
      </p:sp>
      <p:sp>
        <p:nvSpPr>
          <p:cNvPr id="209" name="Google Shape;209;p20"/>
          <p:cNvSpPr txBox="1"/>
          <p:nvPr>
            <p:ph hasCustomPrompt="1" idx="5" type="title"/>
          </p:nvPr>
        </p:nvSpPr>
        <p:spPr>
          <a:xfrm>
            <a:off x="228719" y="2071200"/>
            <a:ext cx="2399700" cy="523200"/>
          </a:xfrm>
          <a:prstGeom prst="rect">
            <a:avLst/>
          </a:prstGeom>
        </p:spPr>
        <p:txBody>
          <a:bodyPr anchorCtr="0" anchor="b" bIns="91425" lIns="91425" spcFirstLastPara="1" rIns="91425" wrap="square" tIns="91425">
            <a:noAutofit/>
          </a:bodyPr>
          <a:lstStyle>
            <a:lvl1pPr lvl="0">
              <a:spcBef>
                <a:spcPts val="0"/>
              </a:spcBef>
              <a:spcAft>
                <a:spcPts val="0"/>
              </a:spcAft>
              <a:buSzPts val="6200"/>
              <a:buNone/>
              <a:defRPr b="0" sz="2200">
                <a:solidFill>
                  <a:schemeClr val="accent1"/>
                </a:solidFill>
                <a:latin typeface="Space Grotesk Medium"/>
                <a:ea typeface="Space Grotesk Medium"/>
                <a:cs typeface="Space Grotesk Medium"/>
                <a:sym typeface="Space Grotesk Medium"/>
              </a:defRPr>
            </a:lvl1pPr>
            <a:lvl2pPr lvl="1" algn="ctr">
              <a:spcBef>
                <a:spcPts val="0"/>
              </a:spcBef>
              <a:spcAft>
                <a:spcPts val="0"/>
              </a:spcAft>
              <a:buSzPts val="6200"/>
              <a:buNone/>
              <a:defRPr sz="6200"/>
            </a:lvl2pPr>
            <a:lvl3pPr lvl="2" algn="ctr">
              <a:spcBef>
                <a:spcPts val="0"/>
              </a:spcBef>
              <a:spcAft>
                <a:spcPts val="0"/>
              </a:spcAft>
              <a:buSzPts val="6200"/>
              <a:buNone/>
              <a:defRPr sz="6200"/>
            </a:lvl3pPr>
            <a:lvl4pPr lvl="3" algn="ctr">
              <a:spcBef>
                <a:spcPts val="0"/>
              </a:spcBef>
              <a:spcAft>
                <a:spcPts val="0"/>
              </a:spcAft>
              <a:buSzPts val="6200"/>
              <a:buNone/>
              <a:defRPr sz="6200"/>
            </a:lvl4pPr>
            <a:lvl5pPr lvl="4" algn="ctr">
              <a:spcBef>
                <a:spcPts val="0"/>
              </a:spcBef>
              <a:spcAft>
                <a:spcPts val="0"/>
              </a:spcAft>
              <a:buSzPts val="6200"/>
              <a:buNone/>
              <a:defRPr sz="6200"/>
            </a:lvl5pPr>
            <a:lvl6pPr lvl="5" algn="ctr">
              <a:spcBef>
                <a:spcPts val="0"/>
              </a:spcBef>
              <a:spcAft>
                <a:spcPts val="0"/>
              </a:spcAft>
              <a:buSzPts val="6200"/>
              <a:buNone/>
              <a:defRPr sz="6200"/>
            </a:lvl6pPr>
            <a:lvl7pPr lvl="6" algn="ctr">
              <a:spcBef>
                <a:spcPts val="0"/>
              </a:spcBef>
              <a:spcAft>
                <a:spcPts val="0"/>
              </a:spcAft>
              <a:buSzPts val="6200"/>
              <a:buNone/>
              <a:defRPr sz="6200"/>
            </a:lvl7pPr>
            <a:lvl8pPr lvl="7" algn="ctr">
              <a:spcBef>
                <a:spcPts val="0"/>
              </a:spcBef>
              <a:spcAft>
                <a:spcPts val="0"/>
              </a:spcAft>
              <a:buSzPts val="6200"/>
              <a:buNone/>
              <a:defRPr sz="6200"/>
            </a:lvl8pPr>
            <a:lvl9pPr lvl="8" algn="ctr">
              <a:spcBef>
                <a:spcPts val="0"/>
              </a:spcBef>
              <a:spcAft>
                <a:spcPts val="0"/>
              </a:spcAft>
              <a:buSzPts val="6200"/>
              <a:buNone/>
              <a:defRPr sz="6200"/>
            </a:lvl9pPr>
          </a:lstStyle>
          <a:p>
            <a:r>
              <a:t>xx%</a:t>
            </a:r>
          </a:p>
        </p:txBody>
      </p:sp>
      <p:sp>
        <p:nvSpPr>
          <p:cNvPr id="210" name="Google Shape;210;p20"/>
          <p:cNvSpPr txBox="1"/>
          <p:nvPr>
            <p:ph idx="6" type="subTitle"/>
          </p:nvPr>
        </p:nvSpPr>
        <p:spPr>
          <a:xfrm>
            <a:off x="228600" y="2518200"/>
            <a:ext cx="2399700" cy="554100"/>
          </a:xfrm>
          <a:prstGeom prst="rect">
            <a:avLst/>
          </a:prstGeom>
          <a:ln>
            <a:noFill/>
          </a:ln>
        </p:spPr>
        <p:txBody>
          <a:bodyPr anchorCtr="0" anchor="t" bIns="91425" lIns="91425" spcFirstLastPara="1" rIns="91425" wrap="square" tIns="91425">
            <a:noAutofit/>
          </a:bodyPr>
          <a:lstStyle>
            <a:lvl1pPr lvl="0">
              <a:lnSpc>
                <a:spcPct val="100000"/>
              </a:lnSpc>
              <a:spcBef>
                <a:spcPts val="0"/>
              </a:spcBef>
              <a:spcAft>
                <a:spcPts val="0"/>
              </a:spcAft>
              <a:buSzPts val="1400"/>
              <a:buNone/>
              <a:defRPr sz="1200"/>
            </a:lvl1pPr>
            <a:lvl2pPr lvl="1" algn="r">
              <a:lnSpc>
                <a:spcPct val="100000"/>
              </a:lnSpc>
              <a:spcBef>
                <a:spcPts val="0"/>
              </a:spcBef>
              <a:spcAft>
                <a:spcPts val="0"/>
              </a:spcAft>
              <a:buSzPts val="1400"/>
              <a:buNone/>
              <a:defRPr/>
            </a:lvl2pPr>
            <a:lvl3pPr lvl="2" algn="r">
              <a:lnSpc>
                <a:spcPct val="100000"/>
              </a:lnSpc>
              <a:spcBef>
                <a:spcPts val="0"/>
              </a:spcBef>
              <a:spcAft>
                <a:spcPts val="0"/>
              </a:spcAft>
              <a:buSzPts val="1400"/>
              <a:buNone/>
              <a:defRPr/>
            </a:lvl3pPr>
            <a:lvl4pPr lvl="3" algn="r">
              <a:lnSpc>
                <a:spcPct val="100000"/>
              </a:lnSpc>
              <a:spcBef>
                <a:spcPts val="0"/>
              </a:spcBef>
              <a:spcAft>
                <a:spcPts val="0"/>
              </a:spcAft>
              <a:buSzPts val="1400"/>
              <a:buNone/>
              <a:defRPr/>
            </a:lvl4pPr>
            <a:lvl5pPr lvl="4" algn="r">
              <a:lnSpc>
                <a:spcPct val="100000"/>
              </a:lnSpc>
              <a:spcBef>
                <a:spcPts val="0"/>
              </a:spcBef>
              <a:spcAft>
                <a:spcPts val="0"/>
              </a:spcAft>
              <a:buSzPts val="1400"/>
              <a:buNone/>
              <a:defRPr/>
            </a:lvl5pPr>
            <a:lvl6pPr lvl="5" algn="r">
              <a:lnSpc>
                <a:spcPct val="100000"/>
              </a:lnSpc>
              <a:spcBef>
                <a:spcPts val="0"/>
              </a:spcBef>
              <a:spcAft>
                <a:spcPts val="0"/>
              </a:spcAft>
              <a:buSzPts val="1400"/>
              <a:buNone/>
              <a:defRPr/>
            </a:lvl6pPr>
            <a:lvl7pPr lvl="6" algn="r">
              <a:lnSpc>
                <a:spcPct val="100000"/>
              </a:lnSpc>
              <a:spcBef>
                <a:spcPts val="0"/>
              </a:spcBef>
              <a:spcAft>
                <a:spcPts val="0"/>
              </a:spcAft>
              <a:buSzPts val="1400"/>
              <a:buNone/>
              <a:defRPr/>
            </a:lvl7pPr>
            <a:lvl8pPr lvl="7" algn="r">
              <a:lnSpc>
                <a:spcPct val="100000"/>
              </a:lnSpc>
              <a:spcBef>
                <a:spcPts val="0"/>
              </a:spcBef>
              <a:spcAft>
                <a:spcPts val="0"/>
              </a:spcAft>
              <a:buSzPts val="1400"/>
              <a:buNone/>
              <a:defRPr/>
            </a:lvl8pPr>
            <a:lvl9pPr lvl="8" algn="r">
              <a:lnSpc>
                <a:spcPct val="100000"/>
              </a:lnSpc>
              <a:spcBef>
                <a:spcPts val="0"/>
              </a:spcBef>
              <a:spcAft>
                <a:spcPts val="0"/>
              </a:spcAft>
              <a:buSzPts val="1400"/>
              <a:buNone/>
              <a:defRPr/>
            </a:lvl9pPr>
          </a:lstStyle>
          <a:p/>
        </p:txBody>
      </p:sp>
      <p:sp>
        <p:nvSpPr>
          <p:cNvPr id="211" name="Google Shape;211;p20"/>
          <p:cNvSpPr/>
          <p:nvPr>
            <p:ph idx="7" type="pic"/>
          </p:nvPr>
        </p:nvSpPr>
        <p:spPr>
          <a:xfrm>
            <a:off x="3741600" y="633000"/>
            <a:ext cx="5173800" cy="36294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8" name="Shape 18"/>
        <p:cNvGrpSpPr/>
        <p:nvPr/>
      </p:nvGrpSpPr>
      <p:grpSpPr>
        <a:xfrm>
          <a:off x="0" y="0"/>
          <a:ext cx="0" cy="0"/>
          <a:chOff x="0" y="0"/>
          <a:chExt cx="0" cy="0"/>
        </a:xfrm>
      </p:grpSpPr>
      <p:grpSp>
        <p:nvGrpSpPr>
          <p:cNvPr id="19" name="Google Shape;19;p3"/>
          <p:cNvGrpSpPr/>
          <p:nvPr/>
        </p:nvGrpSpPr>
        <p:grpSpPr>
          <a:xfrm>
            <a:off x="100" y="0"/>
            <a:ext cx="9144000" cy="228600"/>
            <a:chOff x="100" y="0"/>
            <a:chExt cx="9144000" cy="228600"/>
          </a:xfrm>
        </p:grpSpPr>
        <p:sp>
          <p:nvSpPr>
            <p:cNvPr id="20" name="Google Shape;20;p3"/>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21" name="Google Shape;21;p3"/>
            <p:cNvGrpSpPr/>
            <p:nvPr/>
          </p:nvGrpSpPr>
          <p:grpSpPr>
            <a:xfrm>
              <a:off x="228600" y="75300"/>
              <a:ext cx="339251" cy="78000"/>
              <a:chOff x="228600" y="75300"/>
              <a:chExt cx="339251" cy="78000"/>
            </a:xfrm>
          </p:grpSpPr>
          <p:sp>
            <p:nvSpPr>
              <p:cNvPr id="22" name="Google Shape;22;p3"/>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3" name="Google Shape;23;p3"/>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4" name="Google Shape;24;p3"/>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25" name="Google Shape;25;p3"/>
          <p:cNvSpPr txBox="1"/>
          <p:nvPr>
            <p:ph type="title"/>
          </p:nvPr>
        </p:nvSpPr>
        <p:spPr>
          <a:xfrm>
            <a:off x="3952200" y="2883000"/>
            <a:ext cx="4963200" cy="2031900"/>
          </a:xfrm>
          <a:prstGeom prst="rect">
            <a:avLst/>
          </a:prstGeom>
          <a:ln>
            <a:noFill/>
          </a:ln>
        </p:spPr>
        <p:txBody>
          <a:bodyPr anchorCtr="0" anchor="ctr" bIns="91425" lIns="91425" spcFirstLastPara="1" rIns="91425" wrap="square" tIns="91425">
            <a:noAutofit/>
          </a:bodyPr>
          <a:lstStyle>
            <a:lvl1pPr lvl="0" algn="r">
              <a:spcBef>
                <a:spcPts val="0"/>
              </a:spcBef>
              <a:spcAft>
                <a:spcPts val="0"/>
              </a:spcAft>
              <a:buSzPts val="3600"/>
              <a:buNone/>
              <a:defRPr sz="60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26" name="Google Shape;26;p3"/>
          <p:cNvSpPr txBox="1"/>
          <p:nvPr>
            <p:ph hasCustomPrompt="1" idx="2" type="title"/>
          </p:nvPr>
        </p:nvSpPr>
        <p:spPr>
          <a:xfrm>
            <a:off x="7647000" y="1546188"/>
            <a:ext cx="1268400" cy="1108200"/>
          </a:xfrm>
          <a:prstGeom prst="rect">
            <a:avLst/>
          </a:prstGeom>
          <a:solidFill>
            <a:schemeClr val="dk1"/>
          </a:solidFill>
        </p:spPr>
        <p:txBody>
          <a:bodyPr anchorCtr="0" anchor="ctr" bIns="91425" lIns="91425" spcFirstLastPara="1" rIns="91425" wrap="square" tIns="91425">
            <a:noAutofit/>
          </a:bodyPr>
          <a:lstStyle>
            <a:lvl1pPr lvl="0" rtl="0" algn="r">
              <a:spcBef>
                <a:spcPts val="0"/>
              </a:spcBef>
              <a:spcAft>
                <a:spcPts val="0"/>
              </a:spcAft>
              <a:buSzPts val="6000"/>
              <a:buNone/>
              <a:defRPr b="0" sz="6000">
                <a:solidFill>
                  <a:schemeClr val="lt1"/>
                </a:solidFill>
                <a:latin typeface="IBM Plex Mono SemiBold"/>
                <a:ea typeface="IBM Plex Mono SemiBold"/>
                <a:cs typeface="IBM Plex Mono SemiBold"/>
                <a:sym typeface="IBM Plex Mono SemiBold"/>
              </a:defRPr>
            </a:lvl1pPr>
            <a:lvl2pPr lvl="1" rtl="0" algn="ctr">
              <a:spcBef>
                <a:spcPts val="0"/>
              </a:spcBef>
              <a:spcAft>
                <a:spcPts val="0"/>
              </a:spcAft>
              <a:buSzPts val="6000"/>
              <a:buNone/>
              <a:defRPr sz="6000"/>
            </a:lvl2pPr>
            <a:lvl3pPr lvl="2" rtl="0" algn="ctr">
              <a:spcBef>
                <a:spcPts val="0"/>
              </a:spcBef>
              <a:spcAft>
                <a:spcPts val="0"/>
              </a:spcAft>
              <a:buSzPts val="6000"/>
              <a:buNone/>
              <a:defRPr sz="6000"/>
            </a:lvl3pPr>
            <a:lvl4pPr lvl="3" rtl="0" algn="ctr">
              <a:spcBef>
                <a:spcPts val="0"/>
              </a:spcBef>
              <a:spcAft>
                <a:spcPts val="0"/>
              </a:spcAft>
              <a:buSzPts val="6000"/>
              <a:buNone/>
              <a:defRPr sz="6000"/>
            </a:lvl4pPr>
            <a:lvl5pPr lvl="4" rtl="0" algn="ctr">
              <a:spcBef>
                <a:spcPts val="0"/>
              </a:spcBef>
              <a:spcAft>
                <a:spcPts val="0"/>
              </a:spcAft>
              <a:buSzPts val="6000"/>
              <a:buNone/>
              <a:defRPr sz="6000"/>
            </a:lvl5pPr>
            <a:lvl6pPr lvl="5" rtl="0" algn="ctr">
              <a:spcBef>
                <a:spcPts val="0"/>
              </a:spcBef>
              <a:spcAft>
                <a:spcPts val="0"/>
              </a:spcAft>
              <a:buSzPts val="6000"/>
              <a:buNone/>
              <a:defRPr sz="6000"/>
            </a:lvl6pPr>
            <a:lvl7pPr lvl="6" rtl="0" algn="ctr">
              <a:spcBef>
                <a:spcPts val="0"/>
              </a:spcBef>
              <a:spcAft>
                <a:spcPts val="0"/>
              </a:spcAft>
              <a:buSzPts val="6000"/>
              <a:buNone/>
              <a:defRPr sz="6000"/>
            </a:lvl7pPr>
            <a:lvl8pPr lvl="7" rtl="0" algn="ctr">
              <a:spcBef>
                <a:spcPts val="0"/>
              </a:spcBef>
              <a:spcAft>
                <a:spcPts val="0"/>
              </a:spcAft>
              <a:buSzPts val="6000"/>
              <a:buNone/>
              <a:defRPr sz="6000"/>
            </a:lvl8pPr>
            <a:lvl9pPr lvl="8" rtl="0" algn="ctr">
              <a:spcBef>
                <a:spcPts val="0"/>
              </a:spcBef>
              <a:spcAft>
                <a:spcPts val="0"/>
              </a:spcAft>
              <a:buSzPts val="6000"/>
              <a:buNone/>
              <a:defRPr sz="6000"/>
            </a:lvl9pPr>
          </a:lstStyle>
          <a:p>
            <a:r>
              <a:t>xx%</a:t>
            </a:r>
          </a:p>
        </p:txBody>
      </p:sp>
      <p:sp>
        <p:nvSpPr>
          <p:cNvPr id="27" name="Google Shape;27;p3"/>
          <p:cNvSpPr/>
          <p:nvPr>
            <p:ph idx="3" type="pic"/>
          </p:nvPr>
        </p:nvSpPr>
        <p:spPr>
          <a:xfrm>
            <a:off x="228600" y="1006750"/>
            <a:ext cx="2574000" cy="3908100"/>
          </a:xfrm>
          <a:prstGeom prst="rect">
            <a:avLst/>
          </a:prstGeom>
          <a:noFill/>
          <a:ln>
            <a:noFill/>
          </a:ln>
        </p:spPr>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s">
  <p:cSld name="CUSTOM_3_1">
    <p:spTree>
      <p:nvGrpSpPr>
        <p:cNvPr id="212" name="Shape 212"/>
        <p:cNvGrpSpPr/>
        <p:nvPr/>
      </p:nvGrpSpPr>
      <p:grpSpPr>
        <a:xfrm>
          <a:off x="0" y="0"/>
          <a:ext cx="0" cy="0"/>
          <a:chOff x="0" y="0"/>
          <a:chExt cx="0" cy="0"/>
        </a:xfrm>
      </p:grpSpPr>
      <p:grpSp>
        <p:nvGrpSpPr>
          <p:cNvPr id="213" name="Google Shape;213;p21"/>
          <p:cNvGrpSpPr/>
          <p:nvPr/>
        </p:nvGrpSpPr>
        <p:grpSpPr>
          <a:xfrm>
            <a:off x="100" y="0"/>
            <a:ext cx="9144000" cy="228600"/>
            <a:chOff x="100" y="0"/>
            <a:chExt cx="9144000" cy="228600"/>
          </a:xfrm>
        </p:grpSpPr>
        <p:sp>
          <p:nvSpPr>
            <p:cNvPr id="214" name="Google Shape;214;p21"/>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215" name="Google Shape;215;p21"/>
            <p:cNvGrpSpPr/>
            <p:nvPr/>
          </p:nvGrpSpPr>
          <p:grpSpPr>
            <a:xfrm>
              <a:off x="228600" y="75300"/>
              <a:ext cx="339251" cy="78000"/>
              <a:chOff x="228600" y="75300"/>
              <a:chExt cx="339251" cy="78000"/>
            </a:xfrm>
          </p:grpSpPr>
          <p:sp>
            <p:nvSpPr>
              <p:cNvPr id="216" name="Google Shape;216;p21"/>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17" name="Google Shape;217;p21"/>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18" name="Google Shape;218;p21"/>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219" name="Google Shape;219;p21"/>
          <p:cNvSpPr txBox="1"/>
          <p:nvPr>
            <p:ph type="title"/>
          </p:nvPr>
        </p:nvSpPr>
        <p:spPr>
          <a:xfrm>
            <a:off x="228597" y="2513700"/>
            <a:ext cx="3550800" cy="2401200"/>
          </a:xfrm>
          <a:prstGeom prst="rect">
            <a:avLst/>
          </a:prstGeom>
        </p:spPr>
        <p:txBody>
          <a:bodyPr anchorCtr="0" anchor="b" bIns="91425" lIns="91425" spcFirstLastPara="1" rIns="91425" wrap="square" tIns="91425">
            <a:noAutofit/>
          </a:bodyPr>
          <a:lstStyle>
            <a:lvl1pPr lvl="0">
              <a:spcBef>
                <a:spcPts val="0"/>
              </a:spcBef>
              <a:spcAft>
                <a:spcPts val="0"/>
              </a:spcAft>
              <a:buSzPts val="5000"/>
              <a:buNone/>
              <a:defRPr sz="7200"/>
            </a:lvl1pPr>
            <a:lvl2pPr lvl="1">
              <a:spcBef>
                <a:spcPts val="0"/>
              </a:spcBef>
              <a:spcAft>
                <a:spcPts val="0"/>
              </a:spcAft>
              <a:buSzPts val="5000"/>
              <a:buNone/>
              <a:defRPr sz="5000"/>
            </a:lvl2pPr>
            <a:lvl3pPr lvl="2">
              <a:spcBef>
                <a:spcPts val="0"/>
              </a:spcBef>
              <a:spcAft>
                <a:spcPts val="0"/>
              </a:spcAft>
              <a:buSzPts val="5000"/>
              <a:buNone/>
              <a:defRPr sz="5000"/>
            </a:lvl3pPr>
            <a:lvl4pPr lvl="3">
              <a:spcBef>
                <a:spcPts val="0"/>
              </a:spcBef>
              <a:spcAft>
                <a:spcPts val="0"/>
              </a:spcAft>
              <a:buSzPts val="5000"/>
              <a:buNone/>
              <a:defRPr sz="5000"/>
            </a:lvl4pPr>
            <a:lvl5pPr lvl="4">
              <a:spcBef>
                <a:spcPts val="0"/>
              </a:spcBef>
              <a:spcAft>
                <a:spcPts val="0"/>
              </a:spcAft>
              <a:buSzPts val="5000"/>
              <a:buNone/>
              <a:defRPr sz="5000"/>
            </a:lvl5pPr>
            <a:lvl6pPr lvl="5">
              <a:spcBef>
                <a:spcPts val="0"/>
              </a:spcBef>
              <a:spcAft>
                <a:spcPts val="0"/>
              </a:spcAft>
              <a:buSzPts val="5000"/>
              <a:buNone/>
              <a:defRPr sz="5000"/>
            </a:lvl6pPr>
            <a:lvl7pPr lvl="6">
              <a:spcBef>
                <a:spcPts val="0"/>
              </a:spcBef>
              <a:spcAft>
                <a:spcPts val="0"/>
              </a:spcAft>
              <a:buSzPts val="5000"/>
              <a:buNone/>
              <a:defRPr sz="5000"/>
            </a:lvl7pPr>
            <a:lvl8pPr lvl="7">
              <a:spcBef>
                <a:spcPts val="0"/>
              </a:spcBef>
              <a:spcAft>
                <a:spcPts val="0"/>
              </a:spcAft>
              <a:buSzPts val="5000"/>
              <a:buNone/>
              <a:defRPr sz="5000"/>
            </a:lvl8pPr>
            <a:lvl9pPr lvl="8">
              <a:spcBef>
                <a:spcPts val="0"/>
              </a:spcBef>
              <a:spcAft>
                <a:spcPts val="0"/>
              </a:spcAft>
              <a:buSzPts val="5000"/>
              <a:buNone/>
              <a:defRPr sz="5000"/>
            </a:lvl9pPr>
          </a:lstStyle>
          <a:p/>
        </p:txBody>
      </p:sp>
      <p:sp>
        <p:nvSpPr>
          <p:cNvPr id="220" name="Google Shape;220;p21"/>
          <p:cNvSpPr txBox="1"/>
          <p:nvPr>
            <p:ph idx="1" type="subTitle"/>
          </p:nvPr>
        </p:nvSpPr>
        <p:spPr>
          <a:xfrm>
            <a:off x="4400375" y="2513700"/>
            <a:ext cx="4448100" cy="1174800"/>
          </a:xfrm>
          <a:prstGeom prst="rect">
            <a:avLst/>
          </a:prstGeom>
        </p:spPr>
        <p:txBody>
          <a:bodyPr anchorCtr="0" anchor="t" bIns="91425" lIns="91425" spcFirstLastPara="1" rIns="91425" wrap="square" tIns="91425">
            <a:noAutofit/>
          </a:bodyPr>
          <a:lstStyle>
            <a:lvl1pPr lvl="0" algn="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21" name="Google Shape;221;p21"/>
          <p:cNvSpPr txBox="1"/>
          <p:nvPr/>
        </p:nvSpPr>
        <p:spPr>
          <a:xfrm>
            <a:off x="4400375" y="3978450"/>
            <a:ext cx="4448100" cy="4926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Roboto"/>
                <a:ea typeface="Roboto"/>
                <a:cs typeface="Roboto"/>
                <a:sym typeface="Roboto"/>
              </a:rPr>
              <a:t>CREDITS:</a:t>
            </a:r>
            <a:r>
              <a:rPr lang="en" sz="1000">
                <a:solidFill>
                  <a:schemeClr val="dk1"/>
                </a:solidFill>
                <a:latin typeface="Roboto"/>
                <a:ea typeface="Roboto"/>
                <a:cs typeface="Roboto"/>
                <a:sym typeface="Roboto"/>
              </a:rPr>
              <a:t> This presentation template was created by </a:t>
            </a:r>
            <a:r>
              <a:rPr b="1" lang="en" sz="1000">
                <a:solidFill>
                  <a:schemeClr val="dk1"/>
                </a:solidFill>
                <a:uFill>
                  <a:noFill/>
                </a:uFill>
                <a:latin typeface="Roboto"/>
                <a:ea typeface="Roboto"/>
                <a:cs typeface="Roboto"/>
                <a:sym typeface="Roboto"/>
                <a:hlinkClick r:id="rId2">
                  <a:extLst>
                    <a:ext uri="{A12FA001-AC4F-418D-AE19-62706E023703}">
                      <ahyp:hlinkClr val="tx"/>
                    </a:ext>
                  </a:extLst>
                </a:hlinkClick>
              </a:rPr>
              <a:t>Slidesgo</a:t>
            </a:r>
            <a:r>
              <a:rPr lang="en" sz="1000">
                <a:solidFill>
                  <a:schemeClr val="dk1"/>
                </a:solidFill>
                <a:latin typeface="Roboto"/>
                <a:ea typeface="Roboto"/>
                <a:cs typeface="Roboto"/>
                <a:sym typeface="Roboto"/>
              </a:rPr>
              <a:t>, and includes icons, infographics &amp; images by </a:t>
            </a:r>
            <a:r>
              <a:rPr b="1" lang="en" sz="1000">
                <a:solidFill>
                  <a:schemeClr val="dk1"/>
                </a:solidFill>
                <a:uFill>
                  <a:noFill/>
                </a:uFill>
                <a:latin typeface="Roboto"/>
                <a:ea typeface="Roboto"/>
                <a:cs typeface="Roboto"/>
                <a:sym typeface="Roboto"/>
                <a:hlinkClick r:id="rId3">
                  <a:extLst>
                    <a:ext uri="{A12FA001-AC4F-418D-AE19-62706E023703}">
                      <ahyp:hlinkClr val="tx"/>
                    </a:ext>
                  </a:extLst>
                </a:hlinkClick>
              </a:rPr>
              <a:t>Freepik</a:t>
            </a:r>
            <a:r>
              <a:rPr lang="en" sz="1000">
                <a:solidFill>
                  <a:schemeClr val="dk1"/>
                </a:solidFill>
                <a:latin typeface="Roboto"/>
                <a:ea typeface="Roboto"/>
                <a:cs typeface="Roboto"/>
                <a:sym typeface="Roboto"/>
              </a:rPr>
              <a:t> </a:t>
            </a:r>
            <a:endParaRPr b="1" sz="1000" u="sng">
              <a:solidFill>
                <a:schemeClr val="dk1"/>
              </a:solidFill>
              <a:latin typeface="Roboto"/>
              <a:ea typeface="Roboto"/>
              <a:cs typeface="Roboto"/>
              <a:sym typeface="Roboto"/>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p:cSld name="BLANK_1_1_1_1_1_1_1">
    <p:spTree>
      <p:nvGrpSpPr>
        <p:cNvPr id="222" name="Shape 222"/>
        <p:cNvGrpSpPr/>
        <p:nvPr/>
      </p:nvGrpSpPr>
      <p:grpSpPr>
        <a:xfrm>
          <a:off x="0" y="0"/>
          <a:ext cx="0" cy="0"/>
          <a:chOff x="0" y="0"/>
          <a:chExt cx="0" cy="0"/>
        </a:xfrm>
      </p:grpSpPr>
      <p:grpSp>
        <p:nvGrpSpPr>
          <p:cNvPr id="223" name="Google Shape;223;p22"/>
          <p:cNvGrpSpPr/>
          <p:nvPr/>
        </p:nvGrpSpPr>
        <p:grpSpPr>
          <a:xfrm>
            <a:off x="100" y="0"/>
            <a:ext cx="9144000" cy="228600"/>
            <a:chOff x="100" y="0"/>
            <a:chExt cx="9144000" cy="228600"/>
          </a:xfrm>
        </p:grpSpPr>
        <p:sp>
          <p:nvSpPr>
            <p:cNvPr id="224" name="Google Shape;224;p22"/>
            <p:cNvSpPr/>
            <p:nvPr/>
          </p:nvSpPr>
          <p:spPr>
            <a:xfrm>
              <a:off x="100" y="0"/>
              <a:ext cx="9144000" cy="228600"/>
            </a:xfrm>
            <a:prstGeom prst="rect">
              <a:avLst/>
            </a:prstGeom>
            <a:solidFill>
              <a:schemeClr val="dk1"/>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225" name="Google Shape;225;p22"/>
            <p:cNvGrpSpPr/>
            <p:nvPr/>
          </p:nvGrpSpPr>
          <p:grpSpPr>
            <a:xfrm>
              <a:off x="228600" y="75300"/>
              <a:ext cx="339251" cy="78000"/>
              <a:chOff x="228600" y="75300"/>
              <a:chExt cx="339251" cy="78000"/>
            </a:xfrm>
          </p:grpSpPr>
          <p:sp>
            <p:nvSpPr>
              <p:cNvPr id="226" name="Google Shape;226;p22"/>
              <p:cNvSpPr/>
              <p:nvPr/>
            </p:nvSpPr>
            <p:spPr>
              <a:xfrm>
                <a:off x="228600" y="75300"/>
                <a:ext cx="78000" cy="78000"/>
              </a:xfrm>
              <a:prstGeom prst="ellipse">
                <a:avLst/>
              </a:prstGeom>
              <a:solidFill>
                <a:schemeClr val="lt2"/>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27" name="Google Shape;227;p22"/>
              <p:cNvSpPr/>
              <p:nvPr/>
            </p:nvSpPr>
            <p:spPr>
              <a:xfrm>
                <a:off x="359226" y="75300"/>
                <a:ext cx="78000" cy="78000"/>
              </a:xfrm>
              <a:prstGeom prst="ellipse">
                <a:avLst/>
              </a:prstGeom>
              <a:solidFill>
                <a:schemeClr val="lt2"/>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28" name="Google Shape;228;p22"/>
              <p:cNvSpPr/>
              <p:nvPr/>
            </p:nvSpPr>
            <p:spPr>
              <a:xfrm>
                <a:off x="489851" y="75300"/>
                <a:ext cx="78000" cy="78000"/>
              </a:xfrm>
              <a:prstGeom prst="ellipse">
                <a:avLst/>
              </a:prstGeom>
              <a:solidFill>
                <a:schemeClr val="lt2"/>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ackground 1">
  <p:cSld name="BLANK_1_1_1_1_1_1_1_1">
    <p:spTree>
      <p:nvGrpSpPr>
        <p:cNvPr id="229" name="Shape 229"/>
        <p:cNvGrpSpPr/>
        <p:nvPr/>
      </p:nvGrpSpPr>
      <p:grpSpPr>
        <a:xfrm>
          <a:off x="0" y="0"/>
          <a:ext cx="0" cy="0"/>
          <a:chOff x="0" y="0"/>
          <a:chExt cx="0" cy="0"/>
        </a:xfrm>
      </p:grpSpPr>
      <p:grpSp>
        <p:nvGrpSpPr>
          <p:cNvPr id="230" name="Google Shape;230;p23"/>
          <p:cNvGrpSpPr/>
          <p:nvPr/>
        </p:nvGrpSpPr>
        <p:grpSpPr>
          <a:xfrm>
            <a:off x="100" y="0"/>
            <a:ext cx="9144000" cy="228600"/>
            <a:chOff x="100" y="0"/>
            <a:chExt cx="9144000" cy="228600"/>
          </a:xfrm>
        </p:grpSpPr>
        <p:sp>
          <p:nvSpPr>
            <p:cNvPr id="231" name="Google Shape;231;p23"/>
            <p:cNvSpPr/>
            <p:nvPr/>
          </p:nvSpPr>
          <p:spPr>
            <a:xfrm>
              <a:off x="100" y="0"/>
              <a:ext cx="9144000" cy="228600"/>
            </a:xfrm>
            <a:prstGeom prst="rect">
              <a:avLst/>
            </a:prstGeom>
            <a:solidFill>
              <a:schemeClr val="dk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232" name="Google Shape;232;p23"/>
            <p:cNvGrpSpPr/>
            <p:nvPr/>
          </p:nvGrpSpPr>
          <p:grpSpPr>
            <a:xfrm>
              <a:off x="228600" y="75300"/>
              <a:ext cx="339251" cy="78000"/>
              <a:chOff x="228600" y="75300"/>
              <a:chExt cx="339251" cy="78000"/>
            </a:xfrm>
          </p:grpSpPr>
          <p:sp>
            <p:nvSpPr>
              <p:cNvPr id="233" name="Google Shape;233;p23"/>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34" name="Google Shape;234;p23"/>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235" name="Google Shape;235;p23"/>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8" name="Shape 28"/>
        <p:cNvGrpSpPr/>
        <p:nvPr/>
      </p:nvGrpSpPr>
      <p:grpSpPr>
        <a:xfrm>
          <a:off x="0" y="0"/>
          <a:ext cx="0" cy="0"/>
          <a:chOff x="0" y="0"/>
          <a:chExt cx="0" cy="0"/>
        </a:xfrm>
      </p:grpSpPr>
      <p:grpSp>
        <p:nvGrpSpPr>
          <p:cNvPr id="29" name="Google Shape;29;p4"/>
          <p:cNvGrpSpPr/>
          <p:nvPr/>
        </p:nvGrpSpPr>
        <p:grpSpPr>
          <a:xfrm>
            <a:off x="100" y="0"/>
            <a:ext cx="9144000" cy="228600"/>
            <a:chOff x="100" y="0"/>
            <a:chExt cx="9144000" cy="228600"/>
          </a:xfrm>
        </p:grpSpPr>
        <p:sp>
          <p:nvSpPr>
            <p:cNvPr id="30" name="Google Shape;30;p4"/>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31" name="Google Shape;31;p4"/>
            <p:cNvGrpSpPr/>
            <p:nvPr/>
          </p:nvGrpSpPr>
          <p:grpSpPr>
            <a:xfrm>
              <a:off x="228600" y="75300"/>
              <a:ext cx="339251" cy="78000"/>
              <a:chOff x="228600" y="75300"/>
              <a:chExt cx="339251" cy="78000"/>
            </a:xfrm>
          </p:grpSpPr>
          <p:sp>
            <p:nvSpPr>
              <p:cNvPr id="32" name="Google Shape;32;p4"/>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33" name="Google Shape;33;p4"/>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34" name="Google Shape;34;p4"/>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35" name="Google Shape;35;p4"/>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sz="2600"/>
            </a:lvl2pPr>
            <a:lvl3pPr lvl="2" rtl="0">
              <a:spcBef>
                <a:spcPts val="0"/>
              </a:spcBef>
              <a:spcAft>
                <a:spcPts val="0"/>
              </a:spcAft>
              <a:buSzPts val="2600"/>
              <a:buNone/>
              <a:defRPr sz="2600"/>
            </a:lvl3pPr>
            <a:lvl4pPr lvl="3" rtl="0">
              <a:spcBef>
                <a:spcPts val="0"/>
              </a:spcBef>
              <a:spcAft>
                <a:spcPts val="0"/>
              </a:spcAft>
              <a:buSzPts val="2600"/>
              <a:buNone/>
              <a:defRPr sz="2600"/>
            </a:lvl4pPr>
            <a:lvl5pPr lvl="4" rtl="0">
              <a:spcBef>
                <a:spcPts val="0"/>
              </a:spcBef>
              <a:spcAft>
                <a:spcPts val="0"/>
              </a:spcAft>
              <a:buSzPts val="2600"/>
              <a:buNone/>
              <a:defRPr sz="2600"/>
            </a:lvl5pPr>
            <a:lvl6pPr lvl="5" rtl="0">
              <a:spcBef>
                <a:spcPts val="0"/>
              </a:spcBef>
              <a:spcAft>
                <a:spcPts val="0"/>
              </a:spcAft>
              <a:buSzPts val="2600"/>
              <a:buNone/>
              <a:defRPr sz="2600"/>
            </a:lvl6pPr>
            <a:lvl7pPr lvl="6" rtl="0">
              <a:spcBef>
                <a:spcPts val="0"/>
              </a:spcBef>
              <a:spcAft>
                <a:spcPts val="0"/>
              </a:spcAft>
              <a:buSzPts val="2600"/>
              <a:buNone/>
              <a:defRPr sz="2600"/>
            </a:lvl7pPr>
            <a:lvl8pPr lvl="7" rtl="0">
              <a:spcBef>
                <a:spcPts val="0"/>
              </a:spcBef>
              <a:spcAft>
                <a:spcPts val="0"/>
              </a:spcAft>
              <a:buSzPts val="2600"/>
              <a:buNone/>
              <a:defRPr sz="2600"/>
            </a:lvl8pPr>
            <a:lvl9pPr lvl="8" rtl="0">
              <a:spcBef>
                <a:spcPts val="0"/>
              </a:spcBef>
              <a:spcAft>
                <a:spcPts val="0"/>
              </a:spcAft>
              <a:buSzPts val="2600"/>
              <a:buNone/>
              <a:defRPr sz="2600"/>
            </a:lvl9pPr>
          </a:lstStyle>
          <a:p/>
        </p:txBody>
      </p:sp>
      <p:sp>
        <p:nvSpPr>
          <p:cNvPr id="36" name="Google Shape;36;p4"/>
          <p:cNvSpPr txBox="1"/>
          <p:nvPr>
            <p:ph idx="1" type="body"/>
          </p:nvPr>
        </p:nvSpPr>
        <p:spPr>
          <a:xfrm>
            <a:off x="720000" y="1152475"/>
            <a:ext cx="7704000" cy="3416400"/>
          </a:xfrm>
          <a:prstGeom prst="rect">
            <a:avLst/>
          </a:prstGeom>
        </p:spPr>
        <p:txBody>
          <a:bodyPr anchorCtr="0" anchor="t" bIns="91425" lIns="91425" spcFirstLastPara="1" rIns="91425" wrap="square" tIns="91425">
            <a:noAutofit/>
          </a:bodyPr>
          <a:lstStyle>
            <a:lvl1pPr indent="-342900" lvl="0" marL="457200" rtl="0">
              <a:lnSpc>
                <a:spcPct val="115000"/>
              </a:lnSpc>
              <a:spcBef>
                <a:spcPts val="0"/>
              </a:spcBef>
              <a:spcAft>
                <a:spcPts val="0"/>
              </a:spcAft>
              <a:buSzPts val="1800"/>
              <a:buFont typeface="Darker Grotesque SemiBold"/>
              <a:buChar char="●"/>
              <a:defRPr sz="1200"/>
            </a:lvl1pPr>
            <a:lvl2pPr indent="-317500" lvl="1" marL="914400" rtl="0">
              <a:lnSpc>
                <a:spcPct val="115000"/>
              </a:lnSpc>
              <a:spcBef>
                <a:spcPts val="0"/>
              </a:spcBef>
              <a:spcAft>
                <a:spcPts val="0"/>
              </a:spcAft>
              <a:buSzPts val="1400"/>
              <a:buFont typeface="Darker Grotesque SemiBold"/>
              <a:buChar char="○"/>
              <a:defRPr/>
            </a:lvl2pPr>
            <a:lvl3pPr indent="-317500" lvl="2" marL="1371600" rtl="0">
              <a:lnSpc>
                <a:spcPct val="115000"/>
              </a:lnSpc>
              <a:spcBef>
                <a:spcPts val="0"/>
              </a:spcBef>
              <a:spcAft>
                <a:spcPts val="0"/>
              </a:spcAft>
              <a:buSzPts val="1400"/>
              <a:buFont typeface="Darker Grotesque SemiBold"/>
              <a:buChar char="■"/>
              <a:defRPr/>
            </a:lvl3pPr>
            <a:lvl4pPr indent="-317500" lvl="3" marL="1828800" rtl="0">
              <a:lnSpc>
                <a:spcPct val="115000"/>
              </a:lnSpc>
              <a:spcBef>
                <a:spcPts val="0"/>
              </a:spcBef>
              <a:spcAft>
                <a:spcPts val="0"/>
              </a:spcAft>
              <a:buSzPts val="1400"/>
              <a:buFont typeface="Darker Grotesque SemiBold"/>
              <a:buChar char="●"/>
              <a:defRPr/>
            </a:lvl4pPr>
            <a:lvl5pPr indent="-317500" lvl="4" marL="2286000" rtl="0">
              <a:lnSpc>
                <a:spcPct val="115000"/>
              </a:lnSpc>
              <a:spcBef>
                <a:spcPts val="0"/>
              </a:spcBef>
              <a:spcAft>
                <a:spcPts val="0"/>
              </a:spcAft>
              <a:buSzPts val="1400"/>
              <a:buFont typeface="Darker Grotesque SemiBold"/>
              <a:buChar char="○"/>
              <a:defRPr/>
            </a:lvl5pPr>
            <a:lvl6pPr indent="-317500" lvl="5" marL="2743200" rtl="0">
              <a:lnSpc>
                <a:spcPct val="115000"/>
              </a:lnSpc>
              <a:spcBef>
                <a:spcPts val="0"/>
              </a:spcBef>
              <a:spcAft>
                <a:spcPts val="0"/>
              </a:spcAft>
              <a:buSzPts val="1400"/>
              <a:buFont typeface="Darker Grotesque SemiBold"/>
              <a:buChar char="■"/>
              <a:defRPr/>
            </a:lvl6pPr>
            <a:lvl7pPr indent="-317500" lvl="6" marL="3200400" rtl="0">
              <a:lnSpc>
                <a:spcPct val="115000"/>
              </a:lnSpc>
              <a:spcBef>
                <a:spcPts val="0"/>
              </a:spcBef>
              <a:spcAft>
                <a:spcPts val="0"/>
              </a:spcAft>
              <a:buSzPts val="1400"/>
              <a:buFont typeface="Darker Grotesque SemiBold"/>
              <a:buChar char="●"/>
              <a:defRPr/>
            </a:lvl7pPr>
            <a:lvl8pPr indent="-317500" lvl="7" marL="3657600" rtl="0">
              <a:lnSpc>
                <a:spcPct val="115000"/>
              </a:lnSpc>
              <a:spcBef>
                <a:spcPts val="0"/>
              </a:spcBef>
              <a:spcAft>
                <a:spcPts val="0"/>
              </a:spcAft>
              <a:buSzPts val="1400"/>
              <a:buFont typeface="Darker Grotesque SemiBold"/>
              <a:buChar char="○"/>
              <a:defRPr/>
            </a:lvl8pPr>
            <a:lvl9pPr indent="-317500" lvl="8" marL="4114800" rtl="0">
              <a:lnSpc>
                <a:spcPct val="115000"/>
              </a:lnSpc>
              <a:spcBef>
                <a:spcPts val="0"/>
              </a:spcBef>
              <a:spcAft>
                <a:spcPts val="0"/>
              </a:spcAft>
              <a:buSzPts val="1400"/>
              <a:buFont typeface="Darker Grotesque SemiBold"/>
              <a:buChar char="■"/>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7" name="Shape 37"/>
        <p:cNvGrpSpPr/>
        <p:nvPr/>
      </p:nvGrpSpPr>
      <p:grpSpPr>
        <a:xfrm>
          <a:off x="0" y="0"/>
          <a:ext cx="0" cy="0"/>
          <a:chOff x="0" y="0"/>
          <a:chExt cx="0" cy="0"/>
        </a:xfrm>
      </p:grpSpPr>
      <p:grpSp>
        <p:nvGrpSpPr>
          <p:cNvPr id="38" name="Google Shape;38;p5"/>
          <p:cNvGrpSpPr/>
          <p:nvPr/>
        </p:nvGrpSpPr>
        <p:grpSpPr>
          <a:xfrm>
            <a:off x="100" y="0"/>
            <a:ext cx="9144000" cy="228600"/>
            <a:chOff x="100" y="0"/>
            <a:chExt cx="9144000" cy="228600"/>
          </a:xfrm>
        </p:grpSpPr>
        <p:sp>
          <p:nvSpPr>
            <p:cNvPr id="39" name="Google Shape;39;p5"/>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40" name="Google Shape;40;p5"/>
            <p:cNvGrpSpPr/>
            <p:nvPr/>
          </p:nvGrpSpPr>
          <p:grpSpPr>
            <a:xfrm>
              <a:off x="228600" y="75300"/>
              <a:ext cx="339251" cy="78000"/>
              <a:chOff x="228600" y="75300"/>
              <a:chExt cx="339251" cy="78000"/>
            </a:xfrm>
          </p:grpSpPr>
          <p:sp>
            <p:nvSpPr>
              <p:cNvPr id="41" name="Google Shape;41;p5"/>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42" name="Google Shape;42;p5"/>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43" name="Google Shape;43;p5"/>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44" name="Google Shape;44;p5"/>
          <p:cNvSpPr txBox="1"/>
          <p:nvPr>
            <p:ph idx="1" type="subTitle"/>
          </p:nvPr>
        </p:nvSpPr>
        <p:spPr>
          <a:xfrm>
            <a:off x="228603" y="1637325"/>
            <a:ext cx="3941400" cy="431100"/>
          </a:xfrm>
          <a:prstGeom prst="rect">
            <a:avLst/>
          </a:prstGeom>
        </p:spPr>
        <p:txBody>
          <a:bodyPr anchorCtr="0" anchor="b" bIns="91425" lIns="91425" spcFirstLastPara="1" rIns="91425" wrap="square" tIns="91425">
            <a:noAutofit/>
          </a:bodyPr>
          <a:lstStyle>
            <a:lvl1pPr lvl="0">
              <a:lnSpc>
                <a:spcPct val="100000"/>
              </a:lnSpc>
              <a:spcBef>
                <a:spcPts val="0"/>
              </a:spcBef>
              <a:spcAft>
                <a:spcPts val="0"/>
              </a:spcAft>
              <a:buSzPts val="2400"/>
              <a:buFont typeface="Space Grotesk"/>
              <a:buNone/>
              <a:defRPr b="1" sz="1600">
                <a:solidFill>
                  <a:schemeClr val="dk2"/>
                </a:solidFill>
                <a:latin typeface="Space Grotesk"/>
                <a:ea typeface="Space Grotesk"/>
                <a:cs typeface="Space Grotesk"/>
                <a:sym typeface="Space Grotesk"/>
              </a:defRPr>
            </a:lvl1pPr>
            <a:lvl2pPr lvl="1"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2pPr>
            <a:lvl3pPr lvl="2"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3pPr>
            <a:lvl4pPr lvl="3"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4pPr>
            <a:lvl5pPr lvl="4"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5pPr>
            <a:lvl6pPr lvl="5"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6pPr>
            <a:lvl7pPr lvl="6"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7pPr>
            <a:lvl8pPr lvl="7"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8pPr>
            <a:lvl9pPr lvl="8"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9pPr>
          </a:lstStyle>
          <a:p/>
        </p:txBody>
      </p:sp>
      <p:sp>
        <p:nvSpPr>
          <p:cNvPr id="45" name="Google Shape;45;p5"/>
          <p:cNvSpPr txBox="1"/>
          <p:nvPr>
            <p:ph idx="2" type="subTitle"/>
          </p:nvPr>
        </p:nvSpPr>
        <p:spPr>
          <a:xfrm>
            <a:off x="228603" y="2985076"/>
            <a:ext cx="3941400" cy="431100"/>
          </a:xfrm>
          <a:prstGeom prst="rect">
            <a:avLst/>
          </a:prstGeom>
        </p:spPr>
        <p:txBody>
          <a:bodyPr anchorCtr="0" anchor="b" bIns="91425" lIns="91425" spcFirstLastPara="1" rIns="91425" wrap="square" tIns="91425">
            <a:noAutofit/>
          </a:bodyPr>
          <a:lstStyle>
            <a:lvl1pPr lvl="0" rtl="0">
              <a:lnSpc>
                <a:spcPct val="100000"/>
              </a:lnSpc>
              <a:spcBef>
                <a:spcPts val="0"/>
              </a:spcBef>
              <a:spcAft>
                <a:spcPts val="0"/>
              </a:spcAft>
              <a:buSzPts val="2400"/>
              <a:buFont typeface="Space Grotesk"/>
              <a:buNone/>
              <a:defRPr b="1" sz="1600">
                <a:solidFill>
                  <a:schemeClr val="dk2"/>
                </a:solidFill>
                <a:latin typeface="Space Grotesk"/>
                <a:ea typeface="Space Grotesk"/>
                <a:cs typeface="Space Grotesk"/>
                <a:sym typeface="Space Grotesk"/>
              </a:defRPr>
            </a:lvl1pPr>
            <a:lvl2pPr lvl="1"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2pPr>
            <a:lvl3pPr lvl="2"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3pPr>
            <a:lvl4pPr lvl="3"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4pPr>
            <a:lvl5pPr lvl="4"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5pPr>
            <a:lvl6pPr lvl="5"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6pPr>
            <a:lvl7pPr lvl="6"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7pPr>
            <a:lvl8pPr lvl="7"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8pPr>
            <a:lvl9pPr lvl="8" rtl="0" algn="ctr">
              <a:lnSpc>
                <a:spcPct val="100000"/>
              </a:lnSpc>
              <a:spcBef>
                <a:spcPts val="0"/>
              </a:spcBef>
              <a:spcAft>
                <a:spcPts val="0"/>
              </a:spcAft>
              <a:buSzPts val="2400"/>
              <a:buFont typeface="Space Grotesk"/>
              <a:buNone/>
              <a:defRPr b="1" sz="2400">
                <a:latin typeface="Space Grotesk"/>
                <a:ea typeface="Space Grotesk"/>
                <a:cs typeface="Space Grotesk"/>
                <a:sym typeface="Space Grotesk"/>
              </a:defRPr>
            </a:lvl9pPr>
          </a:lstStyle>
          <a:p/>
        </p:txBody>
      </p:sp>
      <p:sp>
        <p:nvSpPr>
          <p:cNvPr id="46" name="Google Shape;46;p5"/>
          <p:cNvSpPr txBox="1"/>
          <p:nvPr>
            <p:ph idx="3" type="subTitle"/>
          </p:nvPr>
        </p:nvSpPr>
        <p:spPr>
          <a:xfrm>
            <a:off x="228603" y="1992223"/>
            <a:ext cx="3941400" cy="738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7" name="Google Shape;47;p5"/>
          <p:cNvSpPr txBox="1"/>
          <p:nvPr>
            <p:ph idx="4" type="subTitle"/>
          </p:nvPr>
        </p:nvSpPr>
        <p:spPr>
          <a:xfrm>
            <a:off x="228603" y="3339975"/>
            <a:ext cx="3941400" cy="738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sz="1200"/>
            </a:lvl1pPr>
            <a:lvl2pPr lvl="1" rtl="0" algn="ctr">
              <a:lnSpc>
                <a:spcPct val="100000"/>
              </a:lnSpc>
              <a:spcBef>
                <a:spcPts val="0"/>
              </a:spcBef>
              <a:spcAft>
                <a:spcPts val="0"/>
              </a:spcAft>
              <a:buSzPts val="1400"/>
              <a:buNone/>
              <a:defRPr/>
            </a:lvl2pPr>
            <a:lvl3pPr lvl="2" rtl="0" algn="ctr">
              <a:lnSpc>
                <a:spcPct val="100000"/>
              </a:lnSpc>
              <a:spcBef>
                <a:spcPts val="0"/>
              </a:spcBef>
              <a:spcAft>
                <a:spcPts val="0"/>
              </a:spcAft>
              <a:buSzPts val="1400"/>
              <a:buNone/>
              <a:defRPr/>
            </a:lvl3pPr>
            <a:lvl4pPr lvl="3" rtl="0" algn="ctr">
              <a:lnSpc>
                <a:spcPct val="100000"/>
              </a:lnSpc>
              <a:spcBef>
                <a:spcPts val="0"/>
              </a:spcBef>
              <a:spcAft>
                <a:spcPts val="0"/>
              </a:spcAft>
              <a:buSzPts val="1400"/>
              <a:buNone/>
              <a:defRPr/>
            </a:lvl4pPr>
            <a:lvl5pPr lvl="4" rtl="0" algn="ctr">
              <a:lnSpc>
                <a:spcPct val="100000"/>
              </a:lnSpc>
              <a:spcBef>
                <a:spcPts val="0"/>
              </a:spcBef>
              <a:spcAft>
                <a:spcPts val="0"/>
              </a:spcAft>
              <a:buSzPts val="1400"/>
              <a:buNone/>
              <a:defRPr/>
            </a:lvl5pPr>
            <a:lvl6pPr lvl="5" rtl="0" algn="ctr">
              <a:lnSpc>
                <a:spcPct val="100000"/>
              </a:lnSpc>
              <a:spcBef>
                <a:spcPts val="0"/>
              </a:spcBef>
              <a:spcAft>
                <a:spcPts val="0"/>
              </a:spcAft>
              <a:buSzPts val="1400"/>
              <a:buNone/>
              <a:defRPr/>
            </a:lvl6pPr>
            <a:lvl7pPr lvl="6" rtl="0" algn="ctr">
              <a:lnSpc>
                <a:spcPct val="100000"/>
              </a:lnSpc>
              <a:spcBef>
                <a:spcPts val="0"/>
              </a:spcBef>
              <a:spcAft>
                <a:spcPts val="0"/>
              </a:spcAft>
              <a:buSzPts val="1400"/>
              <a:buNone/>
              <a:defRPr/>
            </a:lvl7pPr>
            <a:lvl8pPr lvl="7" rtl="0" algn="ctr">
              <a:lnSpc>
                <a:spcPct val="100000"/>
              </a:lnSpc>
              <a:spcBef>
                <a:spcPts val="0"/>
              </a:spcBef>
              <a:spcAft>
                <a:spcPts val="0"/>
              </a:spcAft>
              <a:buSzPts val="1400"/>
              <a:buNone/>
              <a:defRPr/>
            </a:lvl8pPr>
            <a:lvl9pPr lvl="8" rtl="0" algn="ctr">
              <a:lnSpc>
                <a:spcPct val="100000"/>
              </a:lnSpc>
              <a:spcBef>
                <a:spcPts val="0"/>
              </a:spcBef>
              <a:spcAft>
                <a:spcPts val="0"/>
              </a:spcAft>
              <a:buSzPts val="1400"/>
              <a:buNone/>
              <a:defRPr/>
            </a:lvl9pPr>
          </a:lstStyle>
          <a:p/>
        </p:txBody>
      </p:sp>
      <p:sp>
        <p:nvSpPr>
          <p:cNvPr id="48" name="Google Shape;48;p5"/>
          <p:cNvSpPr txBox="1"/>
          <p:nvPr>
            <p:ph type="title"/>
          </p:nvPr>
        </p:nvSpPr>
        <p:spPr>
          <a:xfrm>
            <a:off x="228600" y="228600"/>
            <a:ext cx="8686800" cy="572700"/>
          </a:xfrm>
          <a:prstGeom prst="rect">
            <a:avLst/>
          </a:prstGeom>
          <a:ln>
            <a:noFill/>
          </a:ln>
        </p:spPr>
        <p:txBody>
          <a:bodyPr anchorCtr="0" anchor="t" bIns="91425" lIns="91425" spcFirstLastPara="1" rIns="91425" wrap="square" tIns="91425">
            <a:noAutofit/>
          </a:bodyPr>
          <a:lstStyle>
            <a:lvl1pPr lvl="0" rtl="0" algn="r">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49" name="Google Shape;49;p5"/>
          <p:cNvSpPr/>
          <p:nvPr>
            <p:ph idx="5" type="pic"/>
          </p:nvPr>
        </p:nvSpPr>
        <p:spPr>
          <a:xfrm>
            <a:off x="5319600" y="1350900"/>
            <a:ext cx="3595500" cy="3564000"/>
          </a:xfrm>
          <a:prstGeom prst="rect">
            <a:avLst/>
          </a:prstGeom>
          <a:noFill/>
          <a:ln>
            <a:noFill/>
          </a:ln>
        </p:spPr>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0" name="Shape 50"/>
        <p:cNvGrpSpPr/>
        <p:nvPr/>
      </p:nvGrpSpPr>
      <p:grpSpPr>
        <a:xfrm>
          <a:off x="0" y="0"/>
          <a:ext cx="0" cy="0"/>
          <a:chOff x="0" y="0"/>
          <a:chExt cx="0" cy="0"/>
        </a:xfrm>
      </p:grpSpPr>
      <p:grpSp>
        <p:nvGrpSpPr>
          <p:cNvPr id="51" name="Google Shape;51;p6"/>
          <p:cNvGrpSpPr/>
          <p:nvPr/>
        </p:nvGrpSpPr>
        <p:grpSpPr>
          <a:xfrm>
            <a:off x="100" y="0"/>
            <a:ext cx="9144000" cy="228600"/>
            <a:chOff x="100" y="0"/>
            <a:chExt cx="9144000" cy="228600"/>
          </a:xfrm>
        </p:grpSpPr>
        <p:sp>
          <p:nvSpPr>
            <p:cNvPr id="52" name="Google Shape;52;p6"/>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53" name="Google Shape;53;p6"/>
            <p:cNvGrpSpPr/>
            <p:nvPr/>
          </p:nvGrpSpPr>
          <p:grpSpPr>
            <a:xfrm>
              <a:off x="228600" y="75300"/>
              <a:ext cx="339251" cy="78000"/>
              <a:chOff x="228600" y="75300"/>
              <a:chExt cx="339251" cy="78000"/>
            </a:xfrm>
          </p:grpSpPr>
          <p:sp>
            <p:nvSpPr>
              <p:cNvPr id="54" name="Google Shape;54;p6"/>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55" name="Google Shape;55;p6"/>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56" name="Google Shape;56;p6"/>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57" name="Google Shape;57;p6"/>
          <p:cNvSpPr txBox="1"/>
          <p:nvPr>
            <p:ph type="title"/>
          </p:nvPr>
        </p:nvSpPr>
        <p:spPr>
          <a:xfrm>
            <a:off x="228600" y="228600"/>
            <a:ext cx="8686800" cy="572700"/>
          </a:xfrm>
          <a:prstGeom prst="rect">
            <a:avLst/>
          </a:prstGeom>
          <a:ln>
            <a:noFill/>
          </a:ln>
        </p:spPr>
        <p:txBody>
          <a:bodyPr anchorCtr="0" anchor="t" bIns="91425" lIns="91425" spcFirstLastPara="1" rIns="91425" wrap="square" tIns="91425">
            <a:noAutofit/>
          </a:bodyPr>
          <a:lstStyle>
            <a:lvl1pPr lvl="0" rtl="0" algn="r">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58" name="Shape 58"/>
        <p:cNvGrpSpPr/>
        <p:nvPr/>
      </p:nvGrpSpPr>
      <p:grpSpPr>
        <a:xfrm>
          <a:off x="0" y="0"/>
          <a:ext cx="0" cy="0"/>
          <a:chOff x="0" y="0"/>
          <a:chExt cx="0" cy="0"/>
        </a:xfrm>
      </p:grpSpPr>
      <p:grpSp>
        <p:nvGrpSpPr>
          <p:cNvPr id="59" name="Google Shape;59;p7"/>
          <p:cNvGrpSpPr/>
          <p:nvPr/>
        </p:nvGrpSpPr>
        <p:grpSpPr>
          <a:xfrm>
            <a:off x="100" y="0"/>
            <a:ext cx="9144000" cy="228600"/>
            <a:chOff x="100" y="0"/>
            <a:chExt cx="9144000" cy="228600"/>
          </a:xfrm>
        </p:grpSpPr>
        <p:sp>
          <p:nvSpPr>
            <p:cNvPr id="60" name="Google Shape;60;p7"/>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61" name="Google Shape;61;p7"/>
            <p:cNvGrpSpPr/>
            <p:nvPr/>
          </p:nvGrpSpPr>
          <p:grpSpPr>
            <a:xfrm>
              <a:off x="228600" y="75300"/>
              <a:ext cx="339251" cy="78000"/>
              <a:chOff x="228600" y="75300"/>
              <a:chExt cx="339251" cy="78000"/>
            </a:xfrm>
          </p:grpSpPr>
          <p:sp>
            <p:nvSpPr>
              <p:cNvPr id="62" name="Google Shape;62;p7"/>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63" name="Google Shape;63;p7"/>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64" name="Google Shape;64;p7"/>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65" name="Google Shape;65;p7"/>
          <p:cNvSpPr txBox="1"/>
          <p:nvPr>
            <p:ph type="title"/>
          </p:nvPr>
        </p:nvSpPr>
        <p:spPr>
          <a:xfrm>
            <a:off x="228600" y="228600"/>
            <a:ext cx="3998400" cy="14457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66" name="Google Shape;66;p7"/>
          <p:cNvSpPr txBox="1"/>
          <p:nvPr>
            <p:ph idx="1" type="body"/>
          </p:nvPr>
        </p:nvSpPr>
        <p:spPr>
          <a:xfrm>
            <a:off x="1609625" y="2066125"/>
            <a:ext cx="3824100" cy="2532600"/>
          </a:xfrm>
          <a:prstGeom prst="rect">
            <a:avLst/>
          </a:prstGeom>
        </p:spPr>
        <p:txBody>
          <a:bodyPr anchorCtr="0" anchor="t" bIns="91425" lIns="91425" spcFirstLastPara="1" rIns="91425" wrap="square" tIns="91425">
            <a:noAutofit/>
          </a:bodyPr>
          <a:lstStyle>
            <a:lvl1pPr indent="-317500" lvl="0" marL="457200" rtl="0">
              <a:lnSpc>
                <a:spcPct val="100000"/>
              </a:lnSpc>
              <a:spcBef>
                <a:spcPts val="0"/>
              </a:spcBef>
              <a:spcAft>
                <a:spcPts val="0"/>
              </a:spcAft>
              <a:buSzPts val="1400"/>
              <a:buChar char="●"/>
              <a:defRPr sz="1400"/>
            </a:lvl1pPr>
            <a:lvl2pPr indent="-317500" lvl="1" marL="914400" rtl="0">
              <a:lnSpc>
                <a:spcPct val="115000"/>
              </a:lnSpc>
              <a:spcBef>
                <a:spcPts val="0"/>
              </a:spcBef>
              <a:spcAft>
                <a:spcPts val="0"/>
              </a:spcAft>
              <a:buSzPts val="1400"/>
              <a:buChar char="○"/>
              <a:defRPr/>
            </a:lvl2pPr>
            <a:lvl3pPr indent="-317500" lvl="2" marL="1371600" rtl="0">
              <a:lnSpc>
                <a:spcPct val="115000"/>
              </a:lnSpc>
              <a:spcBef>
                <a:spcPts val="0"/>
              </a:spcBef>
              <a:spcAft>
                <a:spcPts val="0"/>
              </a:spcAft>
              <a:buSzPts val="1400"/>
              <a:buChar char="■"/>
              <a:defRPr/>
            </a:lvl3pPr>
            <a:lvl4pPr indent="-317500" lvl="3" marL="1828800" rtl="0">
              <a:lnSpc>
                <a:spcPct val="115000"/>
              </a:lnSpc>
              <a:spcBef>
                <a:spcPts val="0"/>
              </a:spcBef>
              <a:spcAft>
                <a:spcPts val="0"/>
              </a:spcAft>
              <a:buSzPts val="1400"/>
              <a:buChar char="●"/>
              <a:defRPr/>
            </a:lvl4pPr>
            <a:lvl5pPr indent="-317500" lvl="4" marL="2286000" rtl="0">
              <a:lnSpc>
                <a:spcPct val="115000"/>
              </a:lnSpc>
              <a:spcBef>
                <a:spcPts val="0"/>
              </a:spcBef>
              <a:spcAft>
                <a:spcPts val="0"/>
              </a:spcAft>
              <a:buSzPts val="1400"/>
              <a:buChar char="○"/>
              <a:defRPr/>
            </a:lvl5pPr>
            <a:lvl6pPr indent="-317500" lvl="5" marL="2743200" rtl="0">
              <a:lnSpc>
                <a:spcPct val="115000"/>
              </a:lnSpc>
              <a:spcBef>
                <a:spcPts val="0"/>
              </a:spcBef>
              <a:spcAft>
                <a:spcPts val="0"/>
              </a:spcAft>
              <a:buSzPts val="1400"/>
              <a:buChar char="■"/>
              <a:defRPr/>
            </a:lvl6pPr>
            <a:lvl7pPr indent="-317500" lvl="6" marL="3200400" rtl="0">
              <a:lnSpc>
                <a:spcPct val="115000"/>
              </a:lnSpc>
              <a:spcBef>
                <a:spcPts val="0"/>
              </a:spcBef>
              <a:spcAft>
                <a:spcPts val="0"/>
              </a:spcAft>
              <a:buSzPts val="1400"/>
              <a:buChar char="●"/>
              <a:defRPr/>
            </a:lvl7pPr>
            <a:lvl8pPr indent="-317500" lvl="7" marL="3657600" rtl="0">
              <a:lnSpc>
                <a:spcPct val="115000"/>
              </a:lnSpc>
              <a:spcBef>
                <a:spcPts val="0"/>
              </a:spcBef>
              <a:spcAft>
                <a:spcPts val="0"/>
              </a:spcAft>
              <a:buSzPts val="1400"/>
              <a:buChar char="○"/>
              <a:defRPr/>
            </a:lvl8pPr>
            <a:lvl9pPr indent="-317500" lvl="8" marL="4114800" rtl="0">
              <a:lnSpc>
                <a:spcPct val="115000"/>
              </a:lnSpc>
              <a:spcBef>
                <a:spcPts val="0"/>
              </a:spcBef>
              <a:spcAft>
                <a:spcPts val="0"/>
              </a:spcAft>
              <a:buSzPts val="1400"/>
              <a:buChar char="■"/>
              <a:defRPr/>
            </a:lvl9pPr>
          </a:lstStyle>
          <a:p/>
        </p:txBody>
      </p:sp>
      <p:sp>
        <p:nvSpPr>
          <p:cNvPr id="67" name="Google Shape;67;p7"/>
          <p:cNvSpPr/>
          <p:nvPr>
            <p:ph idx="2" type="pic"/>
          </p:nvPr>
        </p:nvSpPr>
        <p:spPr>
          <a:xfrm>
            <a:off x="5715849" y="0"/>
            <a:ext cx="3428100" cy="5143500"/>
          </a:xfrm>
          <a:prstGeom prst="rect">
            <a:avLst/>
          </a:prstGeom>
          <a:noFill/>
          <a:ln>
            <a:noFill/>
          </a:ln>
        </p:spPr>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68" name="Shape 68"/>
        <p:cNvGrpSpPr/>
        <p:nvPr/>
      </p:nvGrpSpPr>
      <p:grpSpPr>
        <a:xfrm>
          <a:off x="0" y="0"/>
          <a:ext cx="0" cy="0"/>
          <a:chOff x="0" y="0"/>
          <a:chExt cx="0" cy="0"/>
        </a:xfrm>
      </p:grpSpPr>
      <p:grpSp>
        <p:nvGrpSpPr>
          <p:cNvPr id="69" name="Google Shape;69;p8"/>
          <p:cNvGrpSpPr/>
          <p:nvPr/>
        </p:nvGrpSpPr>
        <p:grpSpPr>
          <a:xfrm>
            <a:off x="100" y="0"/>
            <a:ext cx="9144000" cy="228600"/>
            <a:chOff x="100" y="0"/>
            <a:chExt cx="9144000" cy="228600"/>
          </a:xfrm>
        </p:grpSpPr>
        <p:sp>
          <p:nvSpPr>
            <p:cNvPr id="70" name="Google Shape;70;p8"/>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71" name="Google Shape;71;p8"/>
            <p:cNvGrpSpPr/>
            <p:nvPr/>
          </p:nvGrpSpPr>
          <p:grpSpPr>
            <a:xfrm>
              <a:off x="228600" y="75300"/>
              <a:ext cx="339251" cy="78000"/>
              <a:chOff x="228600" y="75300"/>
              <a:chExt cx="339251" cy="78000"/>
            </a:xfrm>
          </p:grpSpPr>
          <p:sp>
            <p:nvSpPr>
              <p:cNvPr id="72" name="Google Shape;72;p8"/>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73" name="Google Shape;73;p8"/>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74" name="Google Shape;74;p8"/>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75" name="Google Shape;75;p8"/>
          <p:cNvSpPr txBox="1"/>
          <p:nvPr>
            <p:ph type="title"/>
          </p:nvPr>
        </p:nvSpPr>
        <p:spPr>
          <a:xfrm>
            <a:off x="1388100" y="1307100"/>
            <a:ext cx="6367800" cy="2529300"/>
          </a:xfrm>
          <a:prstGeom prst="rect">
            <a:avLst/>
          </a:prstGeom>
          <a:ln>
            <a:noFill/>
          </a:ln>
        </p:spPr>
        <p:txBody>
          <a:bodyPr anchorCtr="0" anchor="ctr" bIns="91425" lIns="91425" spcFirstLastPara="1" rIns="91425" wrap="square" tIns="91425">
            <a:noAutofit/>
          </a:bodyPr>
          <a:lstStyle>
            <a:lvl1pPr lvl="0" algn="ctr">
              <a:spcBef>
                <a:spcPts val="0"/>
              </a:spcBef>
              <a:spcAft>
                <a:spcPts val="0"/>
              </a:spcAft>
              <a:buSzPts val="6000"/>
              <a:buNone/>
              <a:defRPr sz="6000"/>
            </a:lvl1pPr>
            <a:lvl2pPr lvl="1" algn="ctr">
              <a:spcBef>
                <a:spcPts val="0"/>
              </a:spcBef>
              <a:spcAft>
                <a:spcPts val="0"/>
              </a:spcAft>
              <a:buSzPts val="6000"/>
              <a:buNone/>
              <a:defRPr sz="6000"/>
            </a:lvl2pPr>
            <a:lvl3pPr lvl="2" algn="ctr">
              <a:spcBef>
                <a:spcPts val="0"/>
              </a:spcBef>
              <a:spcAft>
                <a:spcPts val="0"/>
              </a:spcAft>
              <a:buSzPts val="6000"/>
              <a:buNone/>
              <a:defRPr sz="6000"/>
            </a:lvl3pPr>
            <a:lvl4pPr lvl="3" algn="ctr">
              <a:spcBef>
                <a:spcPts val="0"/>
              </a:spcBef>
              <a:spcAft>
                <a:spcPts val="0"/>
              </a:spcAft>
              <a:buSzPts val="6000"/>
              <a:buNone/>
              <a:defRPr sz="6000"/>
            </a:lvl4pPr>
            <a:lvl5pPr lvl="4" algn="ctr">
              <a:spcBef>
                <a:spcPts val="0"/>
              </a:spcBef>
              <a:spcAft>
                <a:spcPts val="0"/>
              </a:spcAft>
              <a:buSzPts val="6000"/>
              <a:buNone/>
              <a:defRPr sz="6000"/>
            </a:lvl5pPr>
            <a:lvl6pPr lvl="5" algn="ctr">
              <a:spcBef>
                <a:spcPts val="0"/>
              </a:spcBef>
              <a:spcAft>
                <a:spcPts val="0"/>
              </a:spcAft>
              <a:buSzPts val="6000"/>
              <a:buNone/>
              <a:defRPr sz="6000"/>
            </a:lvl6pPr>
            <a:lvl7pPr lvl="6" algn="ctr">
              <a:spcBef>
                <a:spcPts val="0"/>
              </a:spcBef>
              <a:spcAft>
                <a:spcPts val="0"/>
              </a:spcAft>
              <a:buSzPts val="6000"/>
              <a:buNone/>
              <a:defRPr sz="6000"/>
            </a:lvl7pPr>
            <a:lvl8pPr lvl="7" algn="ctr">
              <a:spcBef>
                <a:spcPts val="0"/>
              </a:spcBef>
              <a:spcAft>
                <a:spcPts val="0"/>
              </a:spcAft>
              <a:buSzPts val="6000"/>
              <a:buNone/>
              <a:defRPr sz="6000"/>
            </a:lvl8pPr>
            <a:lvl9pPr lvl="8" algn="ctr">
              <a:spcBef>
                <a:spcPts val="0"/>
              </a:spcBef>
              <a:spcAft>
                <a:spcPts val="0"/>
              </a:spcAft>
              <a:buSzPts val="6000"/>
              <a:buNone/>
              <a:defRPr sz="60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76" name="Shape 76"/>
        <p:cNvGrpSpPr/>
        <p:nvPr/>
      </p:nvGrpSpPr>
      <p:grpSpPr>
        <a:xfrm>
          <a:off x="0" y="0"/>
          <a:ext cx="0" cy="0"/>
          <a:chOff x="0" y="0"/>
          <a:chExt cx="0" cy="0"/>
        </a:xfrm>
      </p:grpSpPr>
      <p:grpSp>
        <p:nvGrpSpPr>
          <p:cNvPr id="77" name="Google Shape;77;p9"/>
          <p:cNvGrpSpPr/>
          <p:nvPr/>
        </p:nvGrpSpPr>
        <p:grpSpPr>
          <a:xfrm>
            <a:off x="100" y="0"/>
            <a:ext cx="9144000" cy="228600"/>
            <a:chOff x="100" y="0"/>
            <a:chExt cx="9144000" cy="228600"/>
          </a:xfrm>
        </p:grpSpPr>
        <p:sp>
          <p:nvSpPr>
            <p:cNvPr id="78" name="Google Shape;78;p9"/>
            <p:cNvSpPr/>
            <p:nvPr/>
          </p:nvSpPr>
          <p:spPr>
            <a:xfrm>
              <a:off x="100" y="0"/>
              <a:ext cx="9144000" cy="228600"/>
            </a:xfrm>
            <a:prstGeom prst="rect">
              <a:avLst/>
            </a:prstGeom>
            <a:solidFill>
              <a:schemeClr val="lt2"/>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Roboto"/>
                <a:ea typeface="Roboto"/>
                <a:cs typeface="Roboto"/>
                <a:sym typeface="Roboto"/>
              </a:endParaRPr>
            </a:p>
          </p:txBody>
        </p:sp>
        <p:grpSp>
          <p:nvGrpSpPr>
            <p:cNvPr id="79" name="Google Shape;79;p9"/>
            <p:cNvGrpSpPr/>
            <p:nvPr/>
          </p:nvGrpSpPr>
          <p:grpSpPr>
            <a:xfrm>
              <a:off x="228600" y="75300"/>
              <a:ext cx="339251" cy="78000"/>
              <a:chOff x="228600" y="75300"/>
              <a:chExt cx="339251" cy="78000"/>
            </a:xfrm>
          </p:grpSpPr>
          <p:sp>
            <p:nvSpPr>
              <p:cNvPr id="80" name="Google Shape;80;p9"/>
              <p:cNvSpPr/>
              <p:nvPr/>
            </p:nvSpPr>
            <p:spPr>
              <a:xfrm>
                <a:off x="228600"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81" name="Google Shape;81;p9"/>
              <p:cNvSpPr/>
              <p:nvPr/>
            </p:nvSpPr>
            <p:spPr>
              <a:xfrm>
                <a:off x="359226"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sp>
            <p:nvSpPr>
              <p:cNvPr id="82" name="Google Shape;82;p9"/>
              <p:cNvSpPr/>
              <p:nvPr/>
            </p:nvSpPr>
            <p:spPr>
              <a:xfrm>
                <a:off x="489851" y="75300"/>
                <a:ext cx="78000" cy="78000"/>
              </a:xfrm>
              <a:prstGeom prst="ellipse">
                <a:avLst/>
              </a:prstGeom>
              <a:solidFill>
                <a:schemeClr val="lt1"/>
              </a:solidFill>
              <a:ln>
                <a:noFill/>
              </a:ln>
            </p:spPr>
            <p:txBody>
              <a:bodyPr anchorCtr="0" anchor="ctr" bIns="32550" lIns="32550" spcFirstLastPara="1" rIns="32550" wrap="square" tIns="32550">
                <a:noAutofit/>
              </a:bodyPr>
              <a:lstStyle/>
              <a:p>
                <a:pPr indent="0" lvl="0" marL="0" rtl="0" algn="ctr">
                  <a:spcBef>
                    <a:spcPts val="0"/>
                  </a:spcBef>
                  <a:spcAft>
                    <a:spcPts val="0"/>
                  </a:spcAft>
                  <a:buNone/>
                </a:pPr>
                <a:r>
                  <a:t/>
                </a:r>
                <a:endParaRPr sz="498">
                  <a:latin typeface="Lato"/>
                  <a:ea typeface="Lato"/>
                  <a:cs typeface="Lato"/>
                  <a:sym typeface="Lato"/>
                </a:endParaRPr>
              </a:p>
            </p:txBody>
          </p:sp>
        </p:grpSp>
      </p:grpSp>
      <p:sp>
        <p:nvSpPr>
          <p:cNvPr id="83" name="Google Shape;83;p9"/>
          <p:cNvSpPr txBox="1"/>
          <p:nvPr>
            <p:ph idx="1" type="subTitle"/>
          </p:nvPr>
        </p:nvSpPr>
        <p:spPr>
          <a:xfrm>
            <a:off x="720064"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
        <p:nvSpPr>
          <p:cNvPr id="84" name="Google Shape;84;p9"/>
          <p:cNvSpPr txBox="1"/>
          <p:nvPr>
            <p:ph type="title"/>
          </p:nvPr>
        </p:nvSpPr>
        <p:spPr>
          <a:xfrm>
            <a:off x="720000" y="445025"/>
            <a:ext cx="7704000" cy="572700"/>
          </a:xfrm>
          <a:prstGeom prst="rect">
            <a:avLst/>
          </a:prstGeom>
          <a:ln>
            <a:noFill/>
          </a:ln>
        </p:spPr>
        <p:txBody>
          <a:bodyPr anchorCtr="0" anchor="t" bIns="91425" lIns="91425" spcFirstLastPara="1" rIns="91425" wrap="square" tIns="91425">
            <a:noAutofit/>
          </a:bodyPr>
          <a:lstStyle>
            <a:lvl1pPr lvl="0" rtl="0" algn="ctr">
              <a:spcBef>
                <a:spcPts val="0"/>
              </a:spcBef>
              <a:spcAft>
                <a:spcPts val="0"/>
              </a:spcAft>
              <a:buSzPts val="2600"/>
              <a:buNone/>
              <a:defRPr sz="2600"/>
            </a:lvl1pPr>
            <a:lvl2pPr lvl="1" rtl="0">
              <a:spcBef>
                <a:spcPts val="0"/>
              </a:spcBef>
              <a:spcAft>
                <a:spcPts val="0"/>
              </a:spcAft>
              <a:buSzPts val="2600"/>
              <a:buNone/>
              <a:defRPr/>
            </a:lvl2pPr>
            <a:lvl3pPr lvl="2" rtl="0">
              <a:spcBef>
                <a:spcPts val="0"/>
              </a:spcBef>
              <a:spcAft>
                <a:spcPts val="0"/>
              </a:spcAft>
              <a:buSzPts val="2600"/>
              <a:buNone/>
              <a:defRPr/>
            </a:lvl3pPr>
            <a:lvl4pPr lvl="3" rtl="0">
              <a:spcBef>
                <a:spcPts val="0"/>
              </a:spcBef>
              <a:spcAft>
                <a:spcPts val="0"/>
              </a:spcAft>
              <a:buSzPts val="2600"/>
              <a:buNone/>
              <a:defRPr/>
            </a:lvl4pPr>
            <a:lvl5pPr lvl="4" rtl="0">
              <a:spcBef>
                <a:spcPts val="0"/>
              </a:spcBef>
              <a:spcAft>
                <a:spcPts val="0"/>
              </a:spcAft>
              <a:buSzPts val="2600"/>
              <a:buNone/>
              <a:defRPr/>
            </a:lvl5pPr>
            <a:lvl6pPr lvl="5" rtl="0">
              <a:spcBef>
                <a:spcPts val="0"/>
              </a:spcBef>
              <a:spcAft>
                <a:spcPts val="0"/>
              </a:spcAft>
              <a:buSzPts val="2600"/>
              <a:buNone/>
              <a:defRPr/>
            </a:lvl6pPr>
            <a:lvl7pPr lvl="6" rtl="0">
              <a:spcBef>
                <a:spcPts val="0"/>
              </a:spcBef>
              <a:spcAft>
                <a:spcPts val="0"/>
              </a:spcAft>
              <a:buSzPts val="2600"/>
              <a:buNone/>
              <a:defRPr/>
            </a:lvl7pPr>
            <a:lvl8pPr lvl="7" rtl="0">
              <a:spcBef>
                <a:spcPts val="0"/>
              </a:spcBef>
              <a:spcAft>
                <a:spcPts val="0"/>
              </a:spcAft>
              <a:buSzPts val="2600"/>
              <a:buNone/>
              <a:defRPr/>
            </a:lvl8pPr>
            <a:lvl9pPr lvl="8" rtl="0">
              <a:spcBef>
                <a:spcPts val="0"/>
              </a:spcBef>
              <a:spcAft>
                <a:spcPts val="0"/>
              </a:spcAft>
              <a:buSzPts val="2600"/>
              <a:buNone/>
              <a:defRPr/>
            </a:lvl9pPr>
          </a:lstStyle>
          <a:p/>
        </p:txBody>
      </p:sp>
      <p:sp>
        <p:nvSpPr>
          <p:cNvPr id="85" name="Google Shape;85;p9"/>
          <p:cNvSpPr txBox="1"/>
          <p:nvPr>
            <p:ph idx="2" type="subTitle"/>
          </p:nvPr>
        </p:nvSpPr>
        <p:spPr>
          <a:xfrm>
            <a:off x="4826936" y="1580125"/>
            <a:ext cx="3597000" cy="23898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86" name="Shape 86"/>
        <p:cNvGrpSpPr/>
        <p:nvPr/>
      </p:nvGrpSpPr>
      <p:grpSpPr>
        <a:xfrm>
          <a:off x="0" y="0"/>
          <a:ext cx="0" cy="0"/>
          <a:chOff x="0" y="0"/>
          <a:chExt cx="0" cy="0"/>
        </a:xfrm>
      </p:grpSpPr>
      <p:sp>
        <p:nvSpPr>
          <p:cNvPr id="87" name="Google Shape;87;p10"/>
          <p:cNvSpPr/>
          <p:nvPr>
            <p:ph idx="2" type="pic"/>
          </p:nvPr>
        </p:nvSpPr>
        <p:spPr>
          <a:xfrm>
            <a:off x="0" y="0"/>
            <a:ext cx="9144000" cy="5143500"/>
          </a:xfrm>
          <a:prstGeom prst="rect">
            <a:avLst/>
          </a:prstGeom>
          <a:noFill/>
          <a:ln>
            <a:noFill/>
          </a:ln>
        </p:spPr>
      </p:sp>
      <p:sp>
        <p:nvSpPr>
          <p:cNvPr id="88" name="Google Shape;88;p10"/>
          <p:cNvSpPr txBox="1"/>
          <p:nvPr>
            <p:ph type="title"/>
          </p:nvPr>
        </p:nvSpPr>
        <p:spPr>
          <a:xfrm>
            <a:off x="228600" y="4176000"/>
            <a:ext cx="2658000" cy="738900"/>
          </a:xfrm>
          <a:prstGeom prst="rect">
            <a:avLst/>
          </a:prstGeom>
          <a:solidFill>
            <a:schemeClr val="lt1"/>
          </a:solidFill>
          <a:ln>
            <a:noFill/>
          </a:ln>
        </p:spPr>
        <p:txBody>
          <a:bodyPr anchorCtr="0" anchor="t" bIns="91425" lIns="91425" spcFirstLastPara="1" rIns="91425" wrap="square" tIns="91425">
            <a:noAutofit/>
          </a:bodyPr>
          <a:lstStyle>
            <a:lvl1pPr lvl="0" rtl="0">
              <a:spcBef>
                <a:spcPts val="0"/>
              </a:spcBef>
              <a:spcAft>
                <a:spcPts val="0"/>
              </a:spcAft>
              <a:buSzPts val="2600"/>
              <a:buNone/>
              <a:defRPr sz="1800"/>
            </a:lvl1pPr>
            <a:lvl2pPr lvl="1" rtl="0" algn="ctr">
              <a:spcBef>
                <a:spcPts val="0"/>
              </a:spcBef>
              <a:spcAft>
                <a:spcPts val="0"/>
              </a:spcAft>
              <a:buSzPts val="2600"/>
              <a:buNone/>
              <a:defRPr/>
            </a:lvl2pPr>
            <a:lvl3pPr lvl="2" rtl="0" algn="ctr">
              <a:spcBef>
                <a:spcPts val="0"/>
              </a:spcBef>
              <a:spcAft>
                <a:spcPts val="0"/>
              </a:spcAft>
              <a:buSzPts val="2600"/>
              <a:buNone/>
              <a:defRPr/>
            </a:lvl3pPr>
            <a:lvl4pPr lvl="3" rtl="0" algn="ctr">
              <a:spcBef>
                <a:spcPts val="0"/>
              </a:spcBef>
              <a:spcAft>
                <a:spcPts val="0"/>
              </a:spcAft>
              <a:buSzPts val="2600"/>
              <a:buNone/>
              <a:defRPr/>
            </a:lvl4pPr>
            <a:lvl5pPr lvl="4" rtl="0" algn="ctr">
              <a:spcBef>
                <a:spcPts val="0"/>
              </a:spcBef>
              <a:spcAft>
                <a:spcPts val="0"/>
              </a:spcAft>
              <a:buSzPts val="2600"/>
              <a:buNone/>
              <a:defRPr/>
            </a:lvl5pPr>
            <a:lvl6pPr lvl="5" rtl="0" algn="ctr">
              <a:spcBef>
                <a:spcPts val="0"/>
              </a:spcBef>
              <a:spcAft>
                <a:spcPts val="0"/>
              </a:spcAft>
              <a:buSzPts val="2600"/>
              <a:buNone/>
              <a:defRPr/>
            </a:lvl6pPr>
            <a:lvl7pPr lvl="6" rtl="0" algn="ctr">
              <a:spcBef>
                <a:spcPts val="0"/>
              </a:spcBef>
              <a:spcAft>
                <a:spcPts val="0"/>
              </a:spcAft>
              <a:buSzPts val="2600"/>
              <a:buNone/>
              <a:defRPr/>
            </a:lvl7pPr>
            <a:lvl8pPr lvl="7" rtl="0" algn="ctr">
              <a:spcBef>
                <a:spcPts val="0"/>
              </a:spcBef>
              <a:spcAft>
                <a:spcPts val="0"/>
              </a:spcAft>
              <a:buSzPts val="2600"/>
              <a:buNone/>
              <a:defRPr/>
            </a:lvl8pPr>
            <a:lvl9pPr lvl="8" rtl="0" algn="ctr">
              <a:spcBef>
                <a:spcPts val="0"/>
              </a:spcBef>
              <a:spcAft>
                <a:spcPts val="0"/>
              </a:spcAft>
              <a:buSzPts val="26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713225" y="445025"/>
            <a:ext cx="77175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1pPr>
            <a:lvl2pPr lvl="1"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600"/>
              <a:buFont typeface="Space Grotesk"/>
              <a:buNone/>
              <a:defRPr b="1" sz="2600">
                <a:solidFill>
                  <a:schemeClr val="dk1"/>
                </a:solidFill>
                <a:latin typeface="Space Grotesk"/>
                <a:ea typeface="Space Grotesk"/>
                <a:cs typeface="Space Grotesk"/>
                <a:sym typeface="Space Grotesk"/>
              </a:defRPr>
            </a:lvl9pPr>
          </a:lstStyle>
          <a:p/>
        </p:txBody>
      </p:sp>
      <p:sp>
        <p:nvSpPr>
          <p:cNvPr id="7" name="Google Shape;7;p1"/>
          <p:cNvSpPr txBox="1"/>
          <p:nvPr>
            <p:ph idx="1" type="body"/>
          </p:nvPr>
        </p:nvSpPr>
        <p:spPr>
          <a:xfrm>
            <a:off x="713225" y="1152475"/>
            <a:ext cx="7717500" cy="3416400"/>
          </a:xfrm>
          <a:prstGeom prst="rect">
            <a:avLst/>
          </a:prstGeom>
          <a:noFill/>
          <a:ln>
            <a:noFill/>
          </a:ln>
        </p:spPr>
        <p:txBody>
          <a:bodyPr anchorCtr="0" anchor="t" bIns="91425" lIns="91425" spcFirstLastPara="1" rIns="91425" wrap="square" tIns="91425">
            <a:noAutofit/>
          </a:bodyPr>
          <a:lstStyle>
            <a:lvl1pPr indent="-317500" lvl="0" marL="4572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1pPr>
            <a:lvl2pPr indent="-317500" lvl="1" marL="9144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2pPr>
            <a:lvl3pPr indent="-317500" lvl="2" marL="13716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3pPr>
            <a:lvl4pPr indent="-317500" lvl="3" marL="18288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4pPr>
            <a:lvl5pPr indent="-317500" lvl="4" marL="22860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5pPr>
            <a:lvl6pPr indent="-317500" lvl="5" marL="27432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6pPr>
            <a:lvl7pPr indent="-317500" lvl="6" marL="32004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7pPr>
            <a:lvl8pPr indent="-317500" lvl="7" marL="36576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8pPr>
            <a:lvl9pPr indent="-317500" lvl="8" marL="4114800">
              <a:lnSpc>
                <a:spcPct val="100000"/>
              </a:lnSpc>
              <a:spcBef>
                <a:spcPts val="0"/>
              </a:spcBef>
              <a:spcAft>
                <a:spcPts val="0"/>
              </a:spcAft>
              <a:buClr>
                <a:schemeClr val="dk1"/>
              </a:buClr>
              <a:buSzPts val="1400"/>
              <a:buFont typeface="Roboto"/>
              <a:buChar char="■"/>
              <a:defRPr>
                <a:solidFill>
                  <a:schemeClr val="dk1"/>
                </a:solidFill>
                <a:latin typeface="Roboto"/>
                <a:ea typeface="Roboto"/>
                <a:cs typeface="Roboto"/>
                <a:sym typeface="Roboto"/>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12.xml"/><Relationship Id="rId3" Type="http://schemas.openxmlformats.org/officeDocument/2006/relationships/image" Target="../media/image3.png"/><Relationship Id="rId4" Type="http://schemas.openxmlformats.org/officeDocument/2006/relationships/hyperlink" Target="http://localhost:300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7.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9.jpg"/><Relationship Id="rId4" Type="http://schemas.openxmlformats.org/officeDocument/2006/relationships/image" Target="../media/image2.png"/><Relationship Id="rId5"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hyperlink" Target="https://lastmilehealth.org/what-we-do/"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4.xml"/><Relationship Id="rId3" Type="http://schemas.openxmlformats.org/officeDocument/2006/relationships/image" Target="../media/image8.png"/><Relationship Id="rId4" Type="http://schemas.openxmlformats.org/officeDocument/2006/relationships/hyperlink" Target="https://lastmilehealth.org/impact/" TargetMode="External"/><Relationship Id="rId5" Type="http://schemas.openxmlformats.org/officeDocument/2006/relationships/hyperlink" Target="https://main.d1plpcqrwoe4au.amplifyapp.com/docs/about-lmd2"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7.xml"/><Relationship Id="rId3"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1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4"/>
          <p:cNvSpPr txBox="1"/>
          <p:nvPr>
            <p:ph idx="1" type="subTitle"/>
          </p:nvPr>
        </p:nvSpPr>
        <p:spPr>
          <a:xfrm>
            <a:off x="228600" y="4483800"/>
            <a:ext cx="6077700" cy="4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Eleanor Nkera, Wesley Ekes, Adam Mohamed, Ethan Aidam</a:t>
            </a:r>
            <a:endParaRPr/>
          </a:p>
        </p:txBody>
      </p:sp>
      <p:sp>
        <p:nvSpPr>
          <p:cNvPr id="241" name="Google Shape;241;p24"/>
          <p:cNvSpPr txBox="1"/>
          <p:nvPr>
            <p:ph type="ctrTitle"/>
          </p:nvPr>
        </p:nvSpPr>
        <p:spPr>
          <a:xfrm>
            <a:off x="228600" y="1854000"/>
            <a:ext cx="7408500" cy="2401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sz="6000"/>
              <a:t>Last Mile Health: </a:t>
            </a:r>
            <a:endParaRPr sz="6000"/>
          </a:p>
          <a:p>
            <a:pPr indent="0" lvl="0" marL="0" rtl="0" algn="l">
              <a:spcBef>
                <a:spcPts val="0"/>
              </a:spcBef>
              <a:spcAft>
                <a:spcPts val="0"/>
              </a:spcAft>
              <a:buNone/>
            </a:pPr>
            <a:r>
              <a:rPr lang="en" sz="6000"/>
              <a:t>LMD 2.0 Agent</a:t>
            </a:r>
            <a:endParaRPr sz="6000"/>
          </a:p>
        </p:txBody>
      </p:sp>
      <p:cxnSp>
        <p:nvCxnSpPr>
          <p:cNvPr id="242" name="Google Shape;242;p24"/>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243" name="Google Shape;243;p24"/>
          <p:cNvGrpSpPr/>
          <p:nvPr/>
        </p:nvGrpSpPr>
        <p:grpSpPr>
          <a:xfrm>
            <a:off x="228598" y="281400"/>
            <a:ext cx="8686803" cy="123000"/>
            <a:chOff x="228598" y="281400"/>
            <a:chExt cx="8686803" cy="123000"/>
          </a:xfrm>
        </p:grpSpPr>
        <p:sp>
          <p:nvSpPr>
            <p:cNvPr id="244" name="Google Shape;244;p24"/>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LMD 2.0 Agent</a:t>
              </a:r>
              <a:endParaRPr b="1" sz="800">
                <a:solidFill>
                  <a:schemeClr val="dk1"/>
                </a:solidFill>
                <a:latin typeface="Space Grotesk"/>
                <a:ea typeface="Space Grotesk"/>
                <a:cs typeface="Space Grotesk"/>
                <a:sym typeface="Space Grotesk"/>
              </a:endParaRPr>
            </a:p>
          </p:txBody>
        </p:sp>
        <p:sp>
          <p:nvSpPr>
            <p:cNvPr id="245" name="Google Shape;245;p24"/>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05/02/2026</a:t>
              </a:r>
              <a:endParaRPr b="1" sz="800">
                <a:solidFill>
                  <a:schemeClr val="dk1"/>
                </a:solidFill>
                <a:latin typeface="Space Grotesk"/>
                <a:ea typeface="Space Grotesk"/>
                <a:cs typeface="Space Grotesk"/>
                <a:sym typeface="Space Grotesk"/>
              </a:endParaRPr>
            </a:p>
          </p:txBody>
        </p:sp>
        <p:sp>
          <p:nvSpPr>
            <p:cNvPr id="246" name="Google Shape;246;p24"/>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TGHI</a:t>
              </a:r>
              <a:endParaRPr b="1" sz="800">
                <a:solidFill>
                  <a:schemeClr val="dk1"/>
                </a:solidFill>
                <a:latin typeface="Space Grotesk"/>
                <a:ea typeface="Space Grotesk"/>
                <a:cs typeface="Space Grotesk"/>
                <a:sym typeface="Space Grotesk"/>
              </a:endParaRPr>
            </a:p>
          </p:txBody>
        </p:sp>
      </p:gr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2" name="Shape 342"/>
        <p:cNvGrpSpPr/>
        <p:nvPr/>
      </p:nvGrpSpPr>
      <p:grpSpPr>
        <a:xfrm>
          <a:off x="0" y="0"/>
          <a:ext cx="0" cy="0"/>
          <a:chOff x="0" y="0"/>
          <a:chExt cx="0" cy="0"/>
        </a:xfrm>
      </p:grpSpPr>
      <p:sp>
        <p:nvSpPr>
          <p:cNvPr id="343" name="Google Shape;343;p33"/>
          <p:cNvSpPr txBox="1"/>
          <p:nvPr>
            <p:ph type="title"/>
          </p:nvPr>
        </p:nvSpPr>
        <p:spPr>
          <a:xfrm>
            <a:off x="228600" y="4338900"/>
            <a:ext cx="8686800" cy="576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Week by week development</a:t>
            </a:r>
            <a:endParaRPr b="0"/>
          </a:p>
        </p:txBody>
      </p:sp>
      <p:sp>
        <p:nvSpPr>
          <p:cNvPr id="344" name="Google Shape;344;p33"/>
          <p:cNvSpPr txBox="1"/>
          <p:nvPr>
            <p:ph idx="1" type="subTitle"/>
          </p:nvPr>
        </p:nvSpPr>
        <p:spPr>
          <a:xfrm>
            <a:off x="1471026" y="443975"/>
            <a:ext cx="69189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Initial AI agent demonstration and overviewed LMD architecture</a:t>
            </a:r>
            <a:endParaRPr/>
          </a:p>
        </p:txBody>
      </p:sp>
      <p:sp>
        <p:nvSpPr>
          <p:cNvPr id="345" name="Google Shape;345;p33"/>
          <p:cNvSpPr txBox="1"/>
          <p:nvPr>
            <p:ph idx="2" type="subTitle"/>
          </p:nvPr>
        </p:nvSpPr>
        <p:spPr>
          <a:xfrm>
            <a:off x="1467425" y="925225"/>
            <a:ext cx="69189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Onboarding to Github + n8n + AWS Bedrock + LMD + Slack</a:t>
            </a:r>
            <a:endParaRPr/>
          </a:p>
        </p:txBody>
      </p:sp>
      <p:sp>
        <p:nvSpPr>
          <p:cNvPr id="346" name="Google Shape;346;p33"/>
          <p:cNvSpPr txBox="1"/>
          <p:nvPr>
            <p:ph idx="6" type="subTitle"/>
          </p:nvPr>
        </p:nvSpPr>
        <p:spPr>
          <a:xfrm>
            <a:off x="1467450" y="1406475"/>
            <a:ext cx="69189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Researched ways to improve latency and </a:t>
            </a:r>
            <a:r>
              <a:rPr lang="en"/>
              <a:t>integrate</a:t>
            </a:r>
            <a:r>
              <a:rPr lang="en"/>
              <a:t> new features </a:t>
            </a:r>
            <a:endParaRPr/>
          </a:p>
        </p:txBody>
      </p:sp>
      <p:sp>
        <p:nvSpPr>
          <p:cNvPr id="347" name="Google Shape;347;p33"/>
          <p:cNvSpPr txBox="1"/>
          <p:nvPr>
            <p:ph idx="9" type="title"/>
          </p:nvPr>
        </p:nvSpPr>
        <p:spPr>
          <a:xfrm>
            <a:off x="8462400" y="924968"/>
            <a:ext cx="4530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02</a:t>
            </a:r>
            <a:endParaRPr/>
          </a:p>
        </p:txBody>
      </p:sp>
      <p:sp>
        <p:nvSpPr>
          <p:cNvPr id="348" name="Google Shape;348;p33"/>
          <p:cNvSpPr txBox="1"/>
          <p:nvPr>
            <p:ph idx="15" type="title"/>
          </p:nvPr>
        </p:nvSpPr>
        <p:spPr>
          <a:xfrm>
            <a:off x="8462400" y="443975"/>
            <a:ext cx="453000" cy="3105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01</a:t>
            </a:r>
            <a:endParaRPr/>
          </a:p>
        </p:txBody>
      </p:sp>
      <p:sp>
        <p:nvSpPr>
          <p:cNvPr id="349" name="Google Shape;349;p33"/>
          <p:cNvSpPr txBox="1"/>
          <p:nvPr>
            <p:ph idx="16" type="title"/>
          </p:nvPr>
        </p:nvSpPr>
        <p:spPr>
          <a:xfrm>
            <a:off x="8462400" y="1406261"/>
            <a:ext cx="4530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03</a:t>
            </a:r>
            <a:endParaRPr/>
          </a:p>
        </p:txBody>
      </p:sp>
      <p:cxnSp>
        <p:nvCxnSpPr>
          <p:cNvPr id="350" name="Google Shape;350;p33"/>
          <p:cNvCxnSpPr/>
          <p:nvPr/>
        </p:nvCxnSpPr>
        <p:spPr>
          <a:xfrm>
            <a:off x="0" y="4914900"/>
            <a:ext cx="9144000" cy="0"/>
          </a:xfrm>
          <a:prstGeom prst="straightConnector1">
            <a:avLst/>
          </a:prstGeom>
          <a:noFill/>
          <a:ln cap="flat" cmpd="sng" w="9525">
            <a:solidFill>
              <a:schemeClr val="dk1"/>
            </a:solidFill>
            <a:prstDash val="solid"/>
            <a:round/>
            <a:headEnd len="med" w="med" type="none"/>
            <a:tailEnd len="med" w="med" type="none"/>
          </a:ln>
        </p:spPr>
      </p:cxnSp>
      <p:sp>
        <p:nvSpPr>
          <p:cNvPr id="351" name="Google Shape;351;p33"/>
          <p:cNvSpPr txBox="1"/>
          <p:nvPr>
            <p:ph idx="6" type="subTitle"/>
          </p:nvPr>
        </p:nvSpPr>
        <p:spPr>
          <a:xfrm>
            <a:off x="805725" y="1887950"/>
            <a:ext cx="75840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Implemented local fixes and compared with production latency </a:t>
            </a:r>
            <a:endParaRPr/>
          </a:p>
        </p:txBody>
      </p:sp>
      <p:sp>
        <p:nvSpPr>
          <p:cNvPr id="352" name="Google Shape;352;p33"/>
          <p:cNvSpPr txBox="1"/>
          <p:nvPr>
            <p:ph idx="16" type="title"/>
          </p:nvPr>
        </p:nvSpPr>
        <p:spPr>
          <a:xfrm>
            <a:off x="8465975" y="1887736"/>
            <a:ext cx="4530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04</a:t>
            </a:r>
            <a:endParaRPr/>
          </a:p>
        </p:txBody>
      </p:sp>
      <p:sp>
        <p:nvSpPr>
          <p:cNvPr id="353" name="Google Shape;353;p33"/>
          <p:cNvSpPr txBox="1"/>
          <p:nvPr>
            <p:ph idx="6" type="subTitle"/>
          </p:nvPr>
        </p:nvSpPr>
        <p:spPr>
          <a:xfrm>
            <a:off x="908775" y="2391550"/>
            <a:ext cx="74775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Debugged errors with database connection and </a:t>
            </a:r>
            <a:r>
              <a:rPr lang="en"/>
              <a:t>incorrect</a:t>
            </a:r>
            <a:r>
              <a:rPr lang="en"/>
              <a:t> credentials</a:t>
            </a:r>
            <a:endParaRPr/>
          </a:p>
        </p:txBody>
      </p:sp>
      <p:sp>
        <p:nvSpPr>
          <p:cNvPr id="354" name="Google Shape;354;p33"/>
          <p:cNvSpPr txBox="1"/>
          <p:nvPr>
            <p:ph idx="16" type="title"/>
          </p:nvPr>
        </p:nvSpPr>
        <p:spPr>
          <a:xfrm>
            <a:off x="8462494" y="2391336"/>
            <a:ext cx="4530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05</a:t>
            </a:r>
            <a:endParaRPr/>
          </a:p>
        </p:txBody>
      </p:sp>
      <p:sp>
        <p:nvSpPr>
          <p:cNvPr id="355" name="Google Shape;355;p33"/>
          <p:cNvSpPr txBox="1"/>
          <p:nvPr>
            <p:ph idx="6" type="subTitle"/>
          </p:nvPr>
        </p:nvSpPr>
        <p:spPr>
          <a:xfrm>
            <a:off x="1467419" y="2872800"/>
            <a:ext cx="69189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Integrated agent into Slack channel with n8n</a:t>
            </a:r>
            <a:endParaRPr/>
          </a:p>
        </p:txBody>
      </p:sp>
      <p:sp>
        <p:nvSpPr>
          <p:cNvPr id="356" name="Google Shape;356;p33"/>
          <p:cNvSpPr txBox="1"/>
          <p:nvPr>
            <p:ph idx="16" type="title"/>
          </p:nvPr>
        </p:nvSpPr>
        <p:spPr>
          <a:xfrm>
            <a:off x="8462494" y="2872586"/>
            <a:ext cx="4530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06</a:t>
            </a:r>
            <a:endParaRPr/>
          </a:p>
        </p:txBody>
      </p:sp>
      <p:sp>
        <p:nvSpPr>
          <p:cNvPr id="357" name="Google Shape;357;p33"/>
          <p:cNvSpPr txBox="1"/>
          <p:nvPr>
            <p:ph idx="6" type="subTitle"/>
          </p:nvPr>
        </p:nvSpPr>
        <p:spPr>
          <a:xfrm>
            <a:off x="1467419" y="3332150"/>
            <a:ext cx="6918900" cy="3108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Clr>
                <a:schemeClr val="dk1"/>
              </a:buClr>
              <a:buSzPts val="1100"/>
              <a:buFont typeface="Arial"/>
              <a:buNone/>
            </a:pPr>
            <a:r>
              <a:rPr lang="en"/>
              <a:t>Reviewed</a:t>
            </a:r>
            <a:r>
              <a:rPr lang="en"/>
              <a:t> progress and evaluated future development directions</a:t>
            </a:r>
            <a:endParaRPr/>
          </a:p>
        </p:txBody>
      </p:sp>
      <p:sp>
        <p:nvSpPr>
          <p:cNvPr id="358" name="Google Shape;358;p33"/>
          <p:cNvSpPr txBox="1"/>
          <p:nvPr>
            <p:ph idx="16" type="title"/>
          </p:nvPr>
        </p:nvSpPr>
        <p:spPr>
          <a:xfrm>
            <a:off x="8462494" y="3331936"/>
            <a:ext cx="453000" cy="310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07</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34"/>
          <p:cNvSpPr txBox="1"/>
          <p:nvPr>
            <p:ph type="title"/>
          </p:nvPr>
        </p:nvSpPr>
        <p:spPr>
          <a:xfrm>
            <a:off x="228450" y="3521000"/>
            <a:ext cx="8687100" cy="9630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We worked on improving latency and integrating with slack.</a:t>
            </a:r>
            <a:endParaRPr/>
          </a:p>
        </p:txBody>
      </p:sp>
      <p:sp>
        <p:nvSpPr>
          <p:cNvPr id="364" name="Google Shape;364;p34"/>
          <p:cNvSpPr txBox="1"/>
          <p:nvPr>
            <p:ph idx="1" type="subTitle"/>
          </p:nvPr>
        </p:nvSpPr>
        <p:spPr>
          <a:xfrm>
            <a:off x="228450" y="1140300"/>
            <a:ext cx="3494400" cy="1949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Our agent takes &lt;1</a:t>
            </a:r>
            <a:r>
              <a:rPr lang="en" sz="1300"/>
              <a:t> min</a:t>
            </a:r>
            <a:r>
              <a:rPr lang="en" sz="1300"/>
              <a:t> compared to 1-2 min of the starting agent for query to response time. </a:t>
            </a:r>
            <a:endParaRPr sz="1300"/>
          </a:p>
          <a:p>
            <a:pPr indent="0" lvl="0" marL="0" rtl="0" algn="l">
              <a:spcBef>
                <a:spcPts val="0"/>
              </a:spcBef>
              <a:spcAft>
                <a:spcPts val="0"/>
              </a:spcAft>
              <a:buNone/>
            </a:pPr>
            <a:r>
              <a:rPr lang="en"/>
              <a:t> </a:t>
            </a:r>
            <a:endParaRPr/>
          </a:p>
          <a:p>
            <a:pPr indent="0" lvl="0" marL="0" rtl="0" algn="l">
              <a:spcBef>
                <a:spcPts val="0"/>
              </a:spcBef>
              <a:spcAft>
                <a:spcPts val="0"/>
              </a:spcAft>
              <a:buNone/>
            </a:pPr>
            <a:r>
              <a:rPr lang="en" sz="1300"/>
              <a:t>Query examples: </a:t>
            </a:r>
            <a:endParaRPr sz="1300"/>
          </a:p>
          <a:p>
            <a:pPr indent="-323850" lvl="0" marL="457200" rtl="0" algn="l">
              <a:spcBef>
                <a:spcPts val="0"/>
              </a:spcBef>
              <a:spcAft>
                <a:spcPts val="0"/>
              </a:spcAft>
              <a:buSzPts val="1500"/>
              <a:buChar char="-"/>
            </a:pPr>
            <a:r>
              <a:rPr lang="en" sz="1300"/>
              <a:t>How many healthcare workers completed training in Malawi?</a:t>
            </a:r>
            <a:endParaRPr sz="1300"/>
          </a:p>
          <a:p>
            <a:pPr indent="-323850" lvl="0" marL="457200" rtl="0" algn="l">
              <a:spcBef>
                <a:spcPts val="0"/>
              </a:spcBef>
              <a:spcAft>
                <a:spcPts val="0"/>
              </a:spcAft>
              <a:buClr>
                <a:schemeClr val="dk2"/>
              </a:buClr>
              <a:buSzPts val="1500"/>
              <a:buChar char="-"/>
            </a:pPr>
            <a:r>
              <a:rPr lang="en">
                <a:solidFill>
                  <a:schemeClr val="dk2"/>
                </a:solidFill>
              </a:rPr>
              <a:t>What global scale metrics are available?</a:t>
            </a:r>
            <a:endParaRPr>
              <a:solidFill>
                <a:schemeClr val="dk2"/>
              </a:solidFill>
            </a:endParaRPr>
          </a:p>
          <a:p>
            <a:pPr indent="-323850" lvl="0" marL="457200" rtl="0" algn="l">
              <a:spcBef>
                <a:spcPts val="0"/>
              </a:spcBef>
              <a:spcAft>
                <a:spcPts val="0"/>
              </a:spcAft>
              <a:buSzPts val="1500"/>
              <a:buChar char="-"/>
            </a:pPr>
            <a:r>
              <a:rPr lang="en"/>
              <a:t>What global scale metrics are available?</a:t>
            </a:r>
            <a:endParaRPr sz="1300"/>
          </a:p>
          <a:p>
            <a:pPr indent="0" lvl="0" marL="0" rtl="0" algn="l">
              <a:spcBef>
                <a:spcPts val="0"/>
              </a:spcBef>
              <a:spcAft>
                <a:spcPts val="0"/>
              </a:spcAft>
              <a:buNone/>
            </a:pPr>
            <a:r>
              <a:t/>
            </a:r>
            <a:endParaRPr/>
          </a:p>
        </p:txBody>
      </p:sp>
      <p:sp>
        <p:nvSpPr>
          <p:cNvPr id="365" name="Google Shape;365;p34"/>
          <p:cNvSpPr txBox="1"/>
          <p:nvPr>
            <p:ph idx="2" type="subTitle"/>
          </p:nvPr>
        </p:nvSpPr>
        <p:spPr>
          <a:xfrm>
            <a:off x="4721775" y="1279300"/>
            <a:ext cx="3907200" cy="14775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300"/>
              <a:t>We were able to create a workflow that integrates slack and our agent.</a:t>
            </a:r>
            <a:endParaRPr sz="1300"/>
          </a:p>
          <a:p>
            <a:pPr indent="0" lvl="0" marL="0" rtl="0" algn="l">
              <a:spcBef>
                <a:spcPts val="0"/>
              </a:spcBef>
              <a:spcAft>
                <a:spcPts val="0"/>
              </a:spcAft>
              <a:buNone/>
            </a:pPr>
            <a:r>
              <a:t/>
            </a:r>
            <a:endParaRPr sz="1300"/>
          </a:p>
          <a:p>
            <a:pPr indent="-323850" lvl="0" marL="457200" rtl="0" algn="l">
              <a:spcBef>
                <a:spcPts val="0"/>
              </a:spcBef>
              <a:spcAft>
                <a:spcPts val="0"/>
              </a:spcAft>
              <a:buSzPts val="1500"/>
              <a:buChar char="-"/>
            </a:pPr>
            <a:r>
              <a:rPr lang="en" sz="1300"/>
              <a:t>Connected </a:t>
            </a:r>
            <a:r>
              <a:rPr lang="en" sz="1300"/>
              <a:t>through</a:t>
            </a:r>
            <a:r>
              <a:rPr lang="en" sz="1300"/>
              <a:t> Slack API</a:t>
            </a:r>
            <a:endParaRPr sz="1300"/>
          </a:p>
          <a:p>
            <a:pPr indent="-323850" lvl="0" marL="457200" rtl="0" algn="l">
              <a:spcBef>
                <a:spcPts val="0"/>
              </a:spcBef>
              <a:spcAft>
                <a:spcPts val="0"/>
              </a:spcAft>
              <a:buSzPts val="1500"/>
              <a:buChar char="-"/>
            </a:pPr>
            <a:r>
              <a:rPr lang="en" sz="1300"/>
              <a:t>Created graph-based workflow using n8n.io</a:t>
            </a:r>
            <a:endParaRPr sz="1300"/>
          </a:p>
          <a:p>
            <a:pPr indent="-323850" lvl="0" marL="457200" rtl="0" algn="l">
              <a:spcBef>
                <a:spcPts val="0"/>
              </a:spcBef>
              <a:spcAft>
                <a:spcPts val="0"/>
              </a:spcAft>
              <a:buSzPts val="1500"/>
              <a:buChar char="-"/>
            </a:pPr>
            <a:r>
              <a:rPr lang="en" sz="1300"/>
              <a:t>Agent waits </a:t>
            </a:r>
            <a:r>
              <a:rPr lang="en" sz="1300"/>
              <a:t>for</a:t>
            </a:r>
            <a:r>
              <a:rPr lang="en" sz="1300"/>
              <a:t> user query on “lmd-agent” channel and responds with insights from the Redshift Database </a:t>
            </a:r>
            <a:endParaRPr sz="1300"/>
          </a:p>
          <a:p>
            <a:pPr indent="0" lvl="0" marL="0" rtl="0" algn="l">
              <a:spcBef>
                <a:spcPts val="0"/>
              </a:spcBef>
              <a:spcAft>
                <a:spcPts val="0"/>
              </a:spcAft>
              <a:buNone/>
            </a:pPr>
            <a:r>
              <a:t/>
            </a:r>
            <a:endParaRPr sz="1300"/>
          </a:p>
        </p:txBody>
      </p:sp>
      <p:cxnSp>
        <p:nvCxnSpPr>
          <p:cNvPr id="366" name="Google Shape;366;p34"/>
          <p:cNvCxnSpPr/>
          <p:nvPr/>
        </p:nvCxnSpPr>
        <p:spPr>
          <a:xfrm>
            <a:off x="0" y="4914900"/>
            <a:ext cx="9144000" cy="0"/>
          </a:xfrm>
          <a:prstGeom prst="straightConnector1">
            <a:avLst/>
          </a:prstGeom>
          <a:noFill/>
          <a:ln cap="flat" cmpd="sng" w="9525">
            <a:solidFill>
              <a:schemeClr val="dk1"/>
            </a:solidFill>
            <a:prstDash val="solid"/>
            <a:round/>
            <a:headEnd len="med" w="med" type="none"/>
            <a:tailEnd len="med" w="med" type="none"/>
          </a:ln>
        </p:spPr>
      </p:cxnSp>
      <p:sp>
        <p:nvSpPr>
          <p:cNvPr id="367" name="Google Shape;367;p34"/>
          <p:cNvSpPr txBox="1"/>
          <p:nvPr>
            <p:ph idx="4294967295" type="subTitle"/>
          </p:nvPr>
        </p:nvSpPr>
        <p:spPr>
          <a:xfrm>
            <a:off x="228451" y="709200"/>
            <a:ext cx="2407800" cy="4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Reduced Latency</a:t>
            </a:r>
            <a:endParaRPr b="1" sz="1800"/>
          </a:p>
        </p:txBody>
      </p:sp>
      <p:sp>
        <p:nvSpPr>
          <p:cNvPr id="368" name="Google Shape;368;p34"/>
          <p:cNvSpPr txBox="1"/>
          <p:nvPr>
            <p:ph idx="4294967295" type="subTitle"/>
          </p:nvPr>
        </p:nvSpPr>
        <p:spPr>
          <a:xfrm>
            <a:off x="4721764" y="709200"/>
            <a:ext cx="2407800" cy="431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 sz="1800"/>
              <a:t>Slack Integration</a:t>
            </a:r>
            <a:endParaRPr b="1" sz="18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2" name="Shape 372"/>
        <p:cNvGrpSpPr/>
        <p:nvPr/>
      </p:nvGrpSpPr>
      <p:grpSpPr>
        <a:xfrm>
          <a:off x="0" y="0"/>
          <a:ext cx="0" cy="0"/>
          <a:chOff x="0" y="0"/>
          <a:chExt cx="0" cy="0"/>
        </a:xfrm>
      </p:grpSpPr>
      <p:pic>
        <p:nvPicPr>
          <p:cNvPr id="373" name="Google Shape;373;p35" title="Screenshot 2026-04-27 at 12.31.06 AM.png"/>
          <p:cNvPicPr preferRelativeResize="0"/>
          <p:nvPr>
            <p:ph idx="2" type="pic"/>
          </p:nvPr>
        </p:nvPicPr>
        <p:blipFill rotWithShape="1">
          <a:blip r:embed="rId3">
            <a:alphaModFix/>
          </a:blip>
          <a:srcRect b="0" l="6154" r="11467" t="0"/>
          <a:stretch/>
        </p:blipFill>
        <p:spPr>
          <a:xfrm>
            <a:off x="0" y="-9525"/>
            <a:ext cx="9144003" cy="5143502"/>
          </a:xfrm>
          <a:prstGeom prst="rect">
            <a:avLst/>
          </a:prstGeom>
        </p:spPr>
      </p:pic>
      <p:sp>
        <p:nvSpPr>
          <p:cNvPr id="374" name="Google Shape;374;p35"/>
          <p:cNvSpPr txBox="1"/>
          <p:nvPr>
            <p:ph type="title"/>
          </p:nvPr>
        </p:nvSpPr>
        <p:spPr>
          <a:xfrm>
            <a:off x="228600" y="4176000"/>
            <a:ext cx="2905200" cy="73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Demo of Agent:</a:t>
            </a:r>
            <a:br>
              <a:rPr lang="en"/>
            </a:br>
            <a:r>
              <a:rPr lang="en" u="sng">
                <a:solidFill>
                  <a:schemeClr val="hlink"/>
                </a:solidFill>
                <a:hlinkClick r:id="rId4"/>
              </a:rPr>
              <a:t>http://localhost:3000/</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pic>
        <p:nvPicPr>
          <p:cNvPr id="379" name="Google Shape;379;p36" title="futuristic-cityscape-with-glowing-lines.jpg"/>
          <p:cNvPicPr preferRelativeResize="0"/>
          <p:nvPr>
            <p:ph idx="3" type="pic"/>
          </p:nvPr>
        </p:nvPicPr>
        <p:blipFill rotWithShape="1">
          <a:blip r:embed="rId3">
            <a:alphaModFix/>
          </a:blip>
          <a:srcRect b="0" l="1858" r="1858" t="0"/>
          <a:stretch/>
        </p:blipFill>
        <p:spPr>
          <a:xfrm>
            <a:off x="228600" y="1006750"/>
            <a:ext cx="2574001" cy="3908101"/>
          </a:xfrm>
          <a:prstGeom prst="rect">
            <a:avLst/>
          </a:prstGeom>
        </p:spPr>
      </p:pic>
      <p:sp>
        <p:nvSpPr>
          <p:cNvPr id="380" name="Google Shape;380;p36"/>
          <p:cNvSpPr txBox="1"/>
          <p:nvPr>
            <p:ph type="title"/>
          </p:nvPr>
        </p:nvSpPr>
        <p:spPr>
          <a:xfrm>
            <a:off x="3952200" y="2883000"/>
            <a:ext cx="4963200" cy="2031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Conclusions</a:t>
            </a:r>
            <a:endParaRPr/>
          </a:p>
        </p:txBody>
      </p:sp>
      <p:sp>
        <p:nvSpPr>
          <p:cNvPr id="381" name="Google Shape;381;p36"/>
          <p:cNvSpPr txBox="1"/>
          <p:nvPr>
            <p:ph idx="2" type="title"/>
          </p:nvPr>
        </p:nvSpPr>
        <p:spPr>
          <a:xfrm>
            <a:off x="7647000" y="1546188"/>
            <a:ext cx="1268400" cy="1108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04</a:t>
            </a:r>
            <a:endParaRPr/>
          </a:p>
        </p:txBody>
      </p:sp>
      <p:cxnSp>
        <p:nvCxnSpPr>
          <p:cNvPr id="382" name="Google Shape;382;p36"/>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383" name="Google Shape;383;p36"/>
          <p:cNvGrpSpPr/>
          <p:nvPr/>
        </p:nvGrpSpPr>
        <p:grpSpPr>
          <a:xfrm>
            <a:off x="228598" y="281400"/>
            <a:ext cx="8686803" cy="123000"/>
            <a:chOff x="228598" y="281400"/>
            <a:chExt cx="8686803" cy="123000"/>
          </a:xfrm>
        </p:grpSpPr>
        <p:sp>
          <p:nvSpPr>
            <p:cNvPr id="384" name="Google Shape;384;p36"/>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LMD 2.0 Agent</a:t>
              </a:r>
              <a:endParaRPr b="1" sz="800">
                <a:solidFill>
                  <a:schemeClr val="dk1"/>
                </a:solidFill>
                <a:latin typeface="Space Grotesk"/>
                <a:ea typeface="Space Grotesk"/>
                <a:cs typeface="Space Grotesk"/>
                <a:sym typeface="Space Grotesk"/>
              </a:endParaRPr>
            </a:p>
          </p:txBody>
        </p:sp>
        <p:sp>
          <p:nvSpPr>
            <p:cNvPr id="385" name="Google Shape;385;p36"/>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05/02/2026</a:t>
              </a:r>
              <a:endParaRPr b="1" sz="800">
                <a:solidFill>
                  <a:schemeClr val="dk1"/>
                </a:solidFill>
                <a:latin typeface="Space Grotesk"/>
                <a:ea typeface="Space Grotesk"/>
                <a:cs typeface="Space Grotesk"/>
                <a:sym typeface="Space Grotesk"/>
              </a:endParaRPr>
            </a:p>
          </p:txBody>
        </p:sp>
        <p:sp>
          <p:nvSpPr>
            <p:cNvPr id="386" name="Google Shape;386;p36"/>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TGHI</a:t>
              </a:r>
              <a:endParaRPr b="1" sz="800">
                <a:solidFill>
                  <a:schemeClr val="dk1"/>
                </a:solidFill>
                <a:latin typeface="Space Grotesk"/>
                <a:ea typeface="Space Grotesk"/>
                <a:cs typeface="Space Grotesk"/>
                <a:sym typeface="Space Grotesk"/>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0" name="Shape 390"/>
        <p:cNvGrpSpPr/>
        <p:nvPr/>
      </p:nvGrpSpPr>
      <p:grpSpPr>
        <a:xfrm>
          <a:off x="0" y="0"/>
          <a:ext cx="0" cy="0"/>
          <a:chOff x="0" y="0"/>
          <a:chExt cx="0" cy="0"/>
        </a:xfrm>
      </p:grpSpPr>
      <p:sp>
        <p:nvSpPr>
          <p:cNvPr id="391" name="Google Shape;391;p37"/>
          <p:cNvSpPr txBox="1"/>
          <p:nvPr>
            <p:ph type="title"/>
          </p:nvPr>
        </p:nvSpPr>
        <p:spPr>
          <a:xfrm>
            <a:off x="228600" y="228596"/>
            <a:ext cx="8687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Takeaways and Obstacles</a:t>
            </a:r>
            <a:endParaRPr/>
          </a:p>
        </p:txBody>
      </p:sp>
      <p:cxnSp>
        <p:nvCxnSpPr>
          <p:cNvPr id="392" name="Google Shape;392;p37"/>
          <p:cNvCxnSpPr/>
          <p:nvPr/>
        </p:nvCxnSpPr>
        <p:spPr>
          <a:xfrm>
            <a:off x="0" y="801300"/>
            <a:ext cx="9144000" cy="0"/>
          </a:xfrm>
          <a:prstGeom prst="straightConnector1">
            <a:avLst/>
          </a:prstGeom>
          <a:noFill/>
          <a:ln cap="flat" cmpd="sng" w="9525">
            <a:solidFill>
              <a:schemeClr val="dk1"/>
            </a:solidFill>
            <a:prstDash val="solid"/>
            <a:round/>
            <a:headEnd len="med" w="med" type="none"/>
            <a:tailEnd len="med" w="med" type="none"/>
          </a:ln>
        </p:spPr>
      </p:cxnSp>
      <p:sp>
        <p:nvSpPr>
          <p:cNvPr id="393" name="Google Shape;393;p37"/>
          <p:cNvSpPr txBox="1"/>
          <p:nvPr>
            <p:ph idx="1" type="subTitle"/>
          </p:nvPr>
        </p:nvSpPr>
        <p:spPr>
          <a:xfrm>
            <a:off x="228825" y="1855438"/>
            <a:ext cx="4233600" cy="554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Assessed and selected appropriate technologies (n8n, LangChain, PostgreSQL) to align with project goals.</a:t>
            </a:r>
            <a:endParaRPr/>
          </a:p>
        </p:txBody>
      </p:sp>
      <p:sp>
        <p:nvSpPr>
          <p:cNvPr id="394" name="Google Shape;394;p37"/>
          <p:cNvSpPr txBox="1"/>
          <p:nvPr>
            <p:ph idx="2" type="subTitle"/>
          </p:nvPr>
        </p:nvSpPr>
        <p:spPr>
          <a:xfrm>
            <a:off x="4681875" y="1855453"/>
            <a:ext cx="4233600" cy="7008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Developed an understanding of securely connecting APIs and data services using authentication methods such as API keys and credentials.</a:t>
            </a:r>
            <a:endParaRPr/>
          </a:p>
        </p:txBody>
      </p:sp>
      <p:sp>
        <p:nvSpPr>
          <p:cNvPr id="395" name="Google Shape;395;p37"/>
          <p:cNvSpPr txBox="1"/>
          <p:nvPr>
            <p:ph idx="3" type="subTitle"/>
          </p:nvPr>
        </p:nvSpPr>
        <p:spPr>
          <a:xfrm>
            <a:off x="228675" y="3479963"/>
            <a:ext cx="4233600" cy="554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Strengthened ability to identify, diagnose, and resolve technical issues across integrated systems and workflows.</a:t>
            </a:r>
            <a:endParaRPr/>
          </a:p>
        </p:txBody>
      </p:sp>
      <p:sp>
        <p:nvSpPr>
          <p:cNvPr id="396" name="Google Shape;396;p37"/>
          <p:cNvSpPr txBox="1"/>
          <p:nvPr>
            <p:ph idx="7" type="subTitle"/>
          </p:nvPr>
        </p:nvSpPr>
        <p:spPr>
          <a:xfrm>
            <a:off x="228825" y="1500538"/>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Evaluating Frameworks</a:t>
            </a:r>
            <a:endParaRPr/>
          </a:p>
        </p:txBody>
      </p:sp>
      <p:sp>
        <p:nvSpPr>
          <p:cNvPr id="397" name="Google Shape;397;p37"/>
          <p:cNvSpPr txBox="1"/>
          <p:nvPr>
            <p:ph idx="8" type="subTitle"/>
          </p:nvPr>
        </p:nvSpPr>
        <p:spPr>
          <a:xfrm>
            <a:off x="4681875" y="1500538"/>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Handling Credentials</a:t>
            </a:r>
            <a:endParaRPr/>
          </a:p>
        </p:txBody>
      </p:sp>
      <p:sp>
        <p:nvSpPr>
          <p:cNvPr id="398" name="Google Shape;398;p37"/>
          <p:cNvSpPr txBox="1"/>
          <p:nvPr>
            <p:ph idx="13" type="subTitle"/>
          </p:nvPr>
        </p:nvSpPr>
        <p:spPr>
          <a:xfrm>
            <a:off x="228675" y="3125062"/>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Debugging</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2" name="Shape 402"/>
        <p:cNvGrpSpPr/>
        <p:nvPr/>
      </p:nvGrpSpPr>
      <p:grpSpPr>
        <a:xfrm>
          <a:off x="0" y="0"/>
          <a:ext cx="0" cy="0"/>
          <a:chOff x="0" y="0"/>
          <a:chExt cx="0" cy="0"/>
        </a:xfrm>
      </p:grpSpPr>
      <p:sp>
        <p:nvSpPr>
          <p:cNvPr id="403" name="Google Shape;403;p38"/>
          <p:cNvSpPr txBox="1"/>
          <p:nvPr>
            <p:ph type="title"/>
          </p:nvPr>
        </p:nvSpPr>
        <p:spPr>
          <a:xfrm>
            <a:off x="228600" y="228596"/>
            <a:ext cx="8687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Future Directions</a:t>
            </a:r>
            <a:endParaRPr/>
          </a:p>
        </p:txBody>
      </p:sp>
      <p:cxnSp>
        <p:nvCxnSpPr>
          <p:cNvPr id="404" name="Google Shape;404;p38"/>
          <p:cNvCxnSpPr/>
          <p:nvPr/>
        </p:nvCxnSpPr>
        <p:spPr>
          <a:xfrm>
            <a:off x="0" y="801300"/>
            <a:ext cx="9144000" cy="0"/>
          </a:xfrm>
          <a:prstGeom prst="straightConnector1">
            <a:avLst/>
          </a:prstGeom>
          <a:noFill/>
          <a:ln cap="flat" cmpd="sng" w="9525">
            <a:solidFill>
              <a:schemeClr val="dk1"/>
            </a:solidFill>
            <a:prstDash val="solid"/>
            <a:round/>
            <a:headEnd len="med" w="med" type="none"/>
            <a:tailEnd len="med" w="med" type="none"/>
          </a:ln>
        </p:spPr>
      </p:cxnSp>
      <p:sp>
        <p:nvSpPr>
          <p:cNvPr id="405" name="Google Shape;405;p38"/>
          <p:cNvSpPr txBox="1"/>
          <p:nvPr>
            <p:ph idx="1" type="subTitle"/>
          </p:nvPr>
        </p:nvSpPr>
        <p:spPr>
          <a:xfrm>
            <a:off x="228825" y="1855438"/>
            <a:ext cx="4233600" cy="554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Incorporate user feedback mechanisms (e.g., thumbs up/down in the agent UI) to iteratively fine-tune model responses and improve alignment with user preferences.</a:t>
            </a:r>
            <a:endParaRPr/>
          </a:p>
        </p:txBody>
      </p:sp>
      <p:sp>
        <p:nvSpPr>
          <p:cNvPr id="406" name="Google Shape;406;p38"/>
          <p:cNvSpPr txBox="1"/>
          <p:nvPr>
            <p:ph idx="2" type="subTitle"/>
          </p:nvPr>
        </p:nvSpPr>
        <p:spPr>
          <a:xfrm>
            <a:off x="4681875" y="1855438"/>
            <a:ext cx="4233600" cy="5541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Develop functionality to transform structured data into intuitive visualizations, enabling clearer insights and more effective decision-making.</a:t>
            </a:r>
            <a:endParaRPr/>
          </a:p>
        </p:txBody>
      </p:sp>
      <p:sp>
        <p:nvSpPr>
          <p:cNvPr id="407" name="Google Shape;407;p38"/>
          <p:cNvSpPr txBox="1"/>
          <p:nvPr>
            <p:ph idx="7" type="subTitle"/>
          </p:nvPr>
        </p:nvSpPr>
        <p:spPr>
          <a:xfrm>
            <a:off x="228825" y="1500538"/>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Reinforcement</a:t>
            </a:r>
            <a:r>
              <a:rPr lang="en"/>
              <a:t> Learning</a:t>
            </a:r>
            <a:endParaRPr/>
          </a:p>
        </p:txBody>
      </p:sp>
      <p:sp>
        <p:nvSpPr>
          <p:cNvPr id="408" name="Google Shape;408;p38"/>
          <p:cNvSpPr txBox="1"/>
          <p:nvPr>
            <p:ph idx="8" type="subTitle"/>
          </p:nvPr>
        </p:nvSpPr>
        <p:spPr>
          <a:xfrm>
            <a:off x="4681875" y="1500538"/>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Create </a:t>
            </a:r>
            <a:r>
              <a:rPr lang="en"/>
              <a:t>Visualizations</a:t>
            </a:r>
            <a:r>
              <a:rPr lang="en"/>
              <a:t> from Data</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2" name="Shape 412"/>
        <p:cNvGrpSpPr/>
        <p:nvPr/>
      </p:nvGrpSpPr>
      <p:grpSpPr>
        <a:xfrm>
          <a:off x="0" y="0"/>
          <a:ext cx="0" cy="0"/>
          <a:chOff x="0" y="0"/>
          <a:chExt cx="0" cy="0"/>
        </a:xfrm>
      </p:grpSpPr>
      <p:cxnSp>
        <p:nvCxnSpPr>
          <p:cNvPr id="413" name="Google Shape;413;p39"/>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414" name="Google Shape;414;p39"/>
          <p:cNvGrpSpPr/>
          <p:nvPr/>
        </p:nvGrpSpPr>
        <p:grpSpPr>
          <a:xfrm>
            <a:off x="380998" y="262350"/>
            <a:ext cx="8686803" cy="123000"/>
            <a:chOff x="228598" y="281400"/>
            <a:chExt cx="8686803" cy="123000"/>
          </a:xfrm>
        </p:grpSpPr>
        <p:sp>
          <p:nvSpPr>
            <p:cNvPr id="415" name="Google Shape;415;p39"/>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LMD 2.0 Agent</a:t>
              </a:r>
              <a:endParaRPr b="1" sz="800">
                <a:solidFill>
                  <a:schemeClr val="dk1"/>
                </a:solidFill>
                <a:latin typeface="Space Grotesk"/>
                <a:ea typeface="Space Grotesk"/>
                <a:cs typeface="Space Grotesk"/>
                <a:sym typeface="Space Grotesk"/>
              </a:endParaRPr>
            </a:p>
          </p:txBody>
        </p:sp>
        <p:sp>
          <p:nvSpPr>
            <p:cNvPr id="416" name="Google Shape;416;p39"/>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05/02/2026</a:t>
              </a:r>
              <a:endParaRPr b="1" sz="800">
                <a:solidFill>
                  <a:schemeClr val="dk1"/>
                </a:solidFill>
                <a:latin typeface="Space Grotesk"/>
                <a:ea typeface="Space Grotesk"/>
                <a:cs typeface="Space Grotesk"/>
                <a:sym typeface="Space Grotesk"/>
              </a:endParaRPr>
            </a:p>
          </p:txBody>
        </p:sp>
        <p:sp>
          <p:nvSpPr>
            <p:cNvPr id="417" name="Google Shape;417;p39"/>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TGHI</a:t>
              </a:r>
              <a:endParaRPr b="1" sz="800">
                <a:solidFill>
                  <a:schemeClr val="dk1"/>
                </a:solidFill>
                <a:latin typeface="Space Grotesk"/>
                <a:ea typeface="Space Grotesk"/>
                <a:cs typeface="Space Grotesk"/>
                <a:sym typeface="Space Grotesk"/>
              </a:endParaRPr>
            </a:p>
          </p:txBody>
        </p:sp>
      </p:grpSp>
      <p:sp>
        <p:nvSpPr>
          <p:cNvPr id="418" name="Google Shape;418;p39"/>
          <p:cNvSpPr txBox="1"/>
          <p:nvPr>
            <p:ph type="title"/>
          </p:nvPr>
        </p:nvSpPr>
        <p:spPr>
          <a:xfrm>
            <a:off x="228597" y="2513700"/>
            <a:ext cx="3550800" cy="2401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Thank_ you_</a:t>
            </a:r>
            <a:endParaRPr/>
          </a:p>
        </p:txBody>
      </p:sp>
      <p:sp>
        <p:nvSpPr>
          <p:cNvPr id="419" name="Google Shape;419;p39"/>
          <p:cNvSpPr txBox="1"/>
          <p:nvPr/>
        </p:nvSpPr>
        <p:spPr>
          <a:xfrm>
            <a:off x="6113975" y="4761000"/>
            <a:ext cx="2658300" cy="1539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lang="en" sz="1000">
                <a:solidFill>
                  <a:schemeClr val="dk1"/>
                </a:solidFill>
                <a:latin typeface="Roboto"/>
                <a:ea typeface="Roboto"/>
                <a:cs typeface="Roboto"/>
                <a:sym typeface="Roboto"/>
              </a:rPr>
              <a:t>Questions?</a:t>
            </a:r>
            <a:endParaRPr sz="1000">
              <a:solidFill>
                <a:schemeClr val="dk1"/>
              </a:solidFill>
              <a:latin typeface="Roboto"/>
              <a:ea typeface="Roboto"/>
              <a:cs typeface="Roboto"/>
              <a:sym typeface="Roboto"/>
            </a:endParaRPr>
          </a:p>
        </p:txBody>
      </p:sp>
      <p:pic>
        <p:nvPicPr>
          <p:cNvPr id="420" name="Google Shape;420;p39"/>
          <p:cNvPicPr preferRelativeResize="0"/>
          <p:nvPr/>
        </p:nvPicPr>
        <p:blipFill>
          <a:blip r:embed="rId3">
            <a:alphaModFix/>
          </a:blip>
          <a:stretch>
            <a:fillRect/>
          </a:stretch>
        </p:blipFill>
        <p:spPr>
          <a:xfrm>
            <a:off x="4402400" y="966525"/>
            <a:ext cx="4369875" cy="2913899"/>
          </a:xfrm>
          <a:prstGeom prst="rect">
            <a:avLst/>
          </a:prstGeom>
          <a:noFill/>
          <a:ln>
            <a:noFill/>
          </a:ln>
        </p:spPr>
      </p:pic>
      <p:pic>
        <p:nvPicPr>
          <p:cNvPr id="421" name="Google Shape;421;p39"/>
          <p:cNvPicPr preferRelativeResize="0"/>
          <p:nvPr/>
        </p:nvPicPr>
        <p:blipFill>
          <a:blip r:embed="rId4">
            <a:alphaModFix/>
          </a:blip>
          <a:stretch>
            <a:fillRect/>
          </a:stretch>
        </p:blipFill>
        <p:spPr>
          <a:xfrm>
            <a:off x="228600" y="732475"/>
            <a:ext cx="1534350" cy="998800"/>
          </a:xfrm>
          <a:prstGeom prst="rect">
            <a:avLst/>
          </a:prstGeom>
          <a:noFill/>
          <a:ln>
            <a:noFill/>
          </a:ln>
        </p:spPr>
      </p:pic>
      <p:pic>
        <p:nvPicPr>
          <p:cNvPr id="422" name="Google Shape;422;p39" title="Logo and Name (white text transparent bg).png"/>
          <p:cNvPicPr preferRelativeResize="0"/>
          <p:nvPr/>
        </p:nvPicPr>
        <p:blipFill>
          <a:blip r:embed="rId5">
            <a:alphaModFix/>
          </a:blip>
          <a:stretch>
            <a:fillRect/>
          </a:stretch>
        </p:blipFill>
        <p:spPr>
          <a:xfrm>
            <a:off x="228598" y="1886550"/>
            <a:ext cx="2509775" cy="7824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0" name="Shape 250"/>
        <p:cNvGrpSpPr/>
        <p:nvPr/>
      </p:nvGrpSpPr>
      <p:grpSpPr>
        <a:xfrm>
          <a:off x="0" y="0"/>
          <a:ext cx="0" cy="0"/>
          <a:chOff x="0" y="0"/>
          <a:chExt cx="0" cy="0"/>
        </a:xfrm>
      </p:grpSpPr>
      <p:pic>
        <p:nvPicPr>
          <p:cNvPr id="251" name="Google Shape;251;p25"/>
          <p:cNvPicPr preferRelativeResize="0"/>
          <p:nvPr>
            <p:ph idx="3" type="pic"/>
          </p:nvPr>
        </p:nvPicPr>
        <p:blipFill rotWithShape="1">
          <a:blip r:embed="rId3">
            <a:alphaModFix/>
          </a:blip>
          <a:srcRect b="0" l="2777" r="29335" t="0"/>
          <a:stretch/>
        </p:blipFill>
        <p:spPr>
          <a:xfrm>
            <a:off x="208270" y="1006750"/>
            <a:ext cx="3979724" cy="3908100"/>
          </a:xfrm>
          <a:prstGeom prst="rect">
            <a:avLst/>
          </a:prstGeom>
        </p:spPr>
      </p:pic>
      <p:sp>
        <p:nvSpPr>
          <p:cNvPr id="252" name="Google Shape;252;p25"/>
          <p:cNvSpPr txBox="1"/>
          <p:nvPr>
            <p:ph type="title"/>
          </p:nvPr>
        </p:nvSpPr>
        <p:spPr>
          <a:xfrm>
            <a:off x="3952200" y="2883000"/>
            <a:ext cx="4963200" cy="2031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Problem Statement</a:t>
            </a:r>
            <a:endParaRPr/>
          </a:p>
        </p:txBody>
      </p:sp>
      <p:sp>
        <p:nvSpPr>
          <p:cNvPr id="253" name="Google Shape;253;p25"/>
          <p:cNvSpPr txBox="1"/>
          <p:nvPr>
            <p:ph idx="2" type="title"/>
          </p:nvPr>
        </p:nvSpPr>
        <p:spPr>
          <a:xfrm>
            <a:off x="7647000" y="1546188"/>
            <a:ext cx="1268400" cy="1108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01</a:t>
            </a:r>
            <a:endParaRPr/>
          </a:p>
        </p:txBody>
      </p:sp>
      <p:cxnSp>
        <p:nvCxnSpPr>
          <p:cNvPr id="254" name="Google Shape;254;p25"/>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255" name="Google Shape;255;p25"/>
          <p:cNvGrpSpPr/>
          <p:nvPr/>
        </p:nvGrpSpPr>
        <p:grpSpPr>
          <a:xfrm>
            <a:off x="228598" y="281400"/>
            <a:ext cx="8686803" cy="123000"/>
            <a:chOff x="228598" y="281400"/>
            <a:chExt cx="8686803" cy="123000"/>
          </a:xfrm>
        </p:grpSpPr>
        <p:sp>
          <p:nvSpPr>
            <p:cNvPr id="256" name="Google Shape;256;p25"/>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LMD 2.0 Agent</a:t>
              </a:r>
              <a:endParaRPr b="1" sz="800">
                <a:solidFill>
                  <a:schemeClr val="dk1"/>
                </a:solidFill>
                <a:latin typeface="Space Grotesk"/>
                <a:ea typeface="Space Grotesk"/>
                <a:cs typeface="Space Grotesk"/>
                <a:sym typeface="Space Grotesk"/>
              </a:endParaRPr>
            </a:p>
          </p:txBody>
        </p:sp>
        <p:sp>
          <p:nvSpPr>
            <p:cNvPr id="257" name="Google Shape;257;p25"/>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05/02/2026</a:t>
              </a:r>
              <a:endParaRPr b="1" sz="800">
                <a:solidFill>
                  <a:schemeClr val="dk1"/>
                </a:solidFill>
                <a:latin typeface="Space Grotesk"/>
                <a:ea typeface="Space Grotesk"/>
                <a:cs typeface="Space Grotesk"/>
                <a:sym typeface="Space Grotesk"/>
              </a:endParaRPr>
            </a:p>
          </p:txBody>
        </p:sp>
        <p:sp>
          <p:nvSpPr>
            <p:cNvPr id="258" name="Google Shape;258;p25"/>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TGHI</a:t>
              </a:r>
              <a:endParaRPr b="1" sz="800">
                <a:solidFill>
                  <a:schemeClr val="dk1"/>
                </a:solidFill>
                <a:latin typeface="Space Grotesk"/>
                <a:ea typeface="Space Grotesk"/>
                <a:cs typeface="Space Grotesk"/>
                <a:sym typeface="Space Grotesk"/>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26"/>
          <p:cNvSpPr txBox="1"/>
          <p:nvPr>
            <p:ph type="title"/>
          </p:nvPr>
        </p:nvSpPr>
        <p:spPr>
          <a:xfrm>
            <a:off x="223825" y="3145699"/>
            <a:ext cx="8861400" cy="86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2400"/>
              <a:t>Last Mile Health is filling primary healthcare gaps in remote communities worldwide</a:t>
            </a:r>
            <a:endParaRPr sz="2400">
              <a:solidFill>
                <a:schemeClr val="dk1"/>
              </a:solidFill>
            </a:endParaRPr>
          </a:p>
        </p:txBody>
      </p:sp>
      <p:pic>
        <p:nvPicPr>
          <p:cNvPr id="264" name="Google Shape;264;p26"/>
          <p:cNvPicPr preferRelativeResize="0"/>
          <p:nvPr>
            <p:ph idx="2" type="pic"/>
          </p:nvPr>
        </p:nvPicPr>
        <p:blipFill rotWithShape="1">
          <a:blip r:embed="rId3">
            <a:alphaModFix/>
          </a:blip>
          <a:srcRect b="22646" l="0" r="0" t="22640"/>
          <a:stretch/>
        </p:blipFill>
        <p:spPr>
          <a:xfrm>
            <a:off x="223825" y="432293"/>
            <a:ext cx="7298755" cy="2645999"/>
          </a:xfrm>
          <a:prstGeom prst="rect">
            <a:avLst/>
          </a:prstGeom>
        </p:spPr>
      </p:pic>
      <p:sp>
        <p:nvSpPr>
          <p:cNvPr id="265" name="Google Shape;265;p26"/>
          <p:cNvSpPr txBox="1"/>
          <p:nvPr>
            <p:ph idx="1" type="subTitle"/>
          </p:nvPr>
        </p:nvSpPr>
        <p:spPr>
          <a:xfrm>
            <a:off x="226200" y="4078300"/>
            <a:ext cx="8691600" cy="11175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
              <a:t>Last Mile Health (LMH) </a:t>
            </a:r>
            <a:r>
              <a:rPr lang="en"/>
              <a:t>partners with governments to build strong community health systems that equip professional community health workers to provide essential primary healthcare in the world’s most remote communities.</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a:t>Currently working with rural communities in Ethiopia, Liberia, Malawi, and Sierra Leone.</a:t>
            </a:r>
            <a:endParaRPr/>
          </a:p>
          <a:p>
            <a:pPr indent="0" lvl="0" marL="0" rtl="0" algn="l">
              <a:spcBef>
                <a:spcPts val="0"/>
              </a:spcBef>
              <a:spcAft>
                <a:spcPts val="0"/>
              </a:spcAft>
              <a:buClr>
                <a:schemeClr val="dk1"/>
              </a:buClr>
              <a:buSzPts val="1100"/>
              <a:buFont typeface="Arial"/>
              <a:buNone/>
            </a:pPr>
            <a:r>
              <a:t/>
            </a:r>
            <a:endParaRPr/>
          </a:p>
          <a:p>
            <a:pPr indent="0" lvl="0" marL="0" rtl="0" algn="l">
              <a:spcBef>
                <a:spcPts val="0"/>
              </a:spcBef>
              <a:spcAft>
                <a:spcPts val="0"/>
              </a:spcAft>
              <a:buClr>
                <a:schemeClr val="dk1"/>
              </a:buClr>
              <a:buSzPts val="1100"/>
              <a:buFont typeface="Arial"/>
              <a:buNone/>
            </a:pPr>
            <a:r>
              <a:rPr lang="en" sz="700" u="sng">
                <a:solidFill>
                  <a:schemeClr val="hlink"/>
                </a:solidFill>
                <a:hlinkClick r:id="rId4"/>
              </a:rPr>
              <a:t>https://lastmilehealth.org/what-we-do/</a:t>
            </a:r>
            <a:r>
              <a:rPr lang="en" sz="700"/>
              <a:t> </a:t>
            </a:r>
            <a:endParaRPr sz="700"/>
          </a:p>
        </p:txBody>
      </p:sp>
      <p:cxnSp>
        <p:nvCxnSpPr>
          <p:cNvPr id="266" name="Google Shape;266;p26"/>
          <p:cNvCxnSpPr/>
          <p:nvPr/>
        </p:nvCxnSpPr>
        <p:spPr>
          <a:xfrm>
            <a:off x="0" y="4011001"/>
            <a:ext cx="9144000" cy="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id="271" name="Google Shape;271;p27"/>
          <p:cNvPicPr preferRelativeResize="0"/>
          <p:nvPr>
            <p:ph idx="7" type="pic"/>
          </p:nvPr>
        </p:nvPicPr>
        <p:blipFill rotWithShape="1">
          <a:blip r:embed="rId3">
            <a:alphaModFix/>
          </a:blip>
          <a:srcRect b="0" l="48589" r="0" t="0"/>
          <a:stretch/>
        </p:blipFill>
        <p:spPr>
          <a:xfrm>
            <a:off x="3741600" y="633000"/>
            <a:ext cx="5173800" cy="3626993"/>
          </a:xfrm>
          <a:prstGeom prst="rect">
            <a:avLst/>
          </a:prstGeom>
        </p:spPr>
      </p:pic>
      <p:sp>
        <p:nvSpPr>
          <p:cNvPr id="272" name="Google Shape;272;p27"/>
          <p:cNvSpPr txBox="1"/>
          <p:nvPr>
            <p:ph type="title"/>
          </p:nvPr>
        </p:nvSpPr>
        <p:spPr>
          <a:xfrm>
            <a:off x="218247" y="4342500"/>
            <a:ext cx="86868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Last Mile Data Portal (LMD 2.0)</a:t>
            </a:r>
            <a:endParaRPr/>
          </a:p>
        </p:txBody>
      </p:sp>
      <p:sp>
        <p:nvSpPr>
          <p:cNvPr id="273" name="Google Shape;273;p27"/>
          <p:cNvSpPr txBox="1"/>
          <p:nvPr>
            <p:ph idx="2" type="title"/>
          </p:nvPr>
        </p:nvSpPr>
        <p:spPr>
          <a:xfrm>
            <a:off x="218375" y="446650"/>
            <a:ext cx="3223200" cy="523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Supporting ~</a:t>
            </a:r>
            <a:r>
              <a:rPr lang="en"/>
              <a:t>30,000</a:t>
            </a:r>
            <a:endParaRPr/>
          </a:p>
        </p:txBody>
      </p:sp>
      <p:sp>
        <p:nvSpPr>
          <p:cNvPr id="274" name="Google Shape;274;p27"/>
          <p:cNvSpPr txBox="1"/>
          <p:nvPr>
            <p:ph idx="1" type="subTitle"/>
          </p:nvPr>
        </p:nvSpPr>
        <p:spPr>
          <a:xfrm>
            <a:off x="218250" y="883195"/>
            <a:ext cx="3106200" cy="7953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community health workers who extend primary healthcare to almost</a:t>
            </a:r>
            <a:r>
              <a:rPr b="1" lang="en"/>
              <a:t> 52 million</a:t>
            </a:r>
            <a:r>
              <a:rPr lang="en"/>
              <a:t> people across 4 countries.</a:t>
            </a:r>
            <a:endParaRPr/>
          </a:p>
          <a:p>
            <a:pPr indent="0" lvl="0" marL="0" rtl="0" algn="l">
              <a:spcBef>
                <a:spcPts val="0"/>
              </a:spcBef>
              <a:spcAft>
                <a:spcPts val="0"/>
              </a:spcAft>
              <a:buNone/>
            </a:pPr>
            <a:r>
              <a:t/>
            </a:r>
            <a:endParaRPr sz="700"/>
          </a:p>
        </p:txBody>
      </p:sp>
      <p:sp>
        <p:nvSpPr>
          <p:cNvPr id="275" name="Google Shape;275;p27"/>
          <p:cNvSpPr txBox="1"/>
          <p:nvPr>
            <p:ph idx="5" type="title"/>
          </p:nvPr>
        </p:nvSpPr>
        <p:spPr>
          <a:xfrm>
            <a:off x="218369" y="1688795"/>
            <a:ext cx="2399700" cy="523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solidFill>
                  <a:schemeClr val="dk2"/>
                </a:solidFill>
                <a:latin typeface="IBM Plex Mono SemiBold"/>
                <a:ea typeface="IBM Plex Mono SemiBold"/>
                <a:cs typeface="IBM Plex Mono SemiBold"/>
                <a:sym typeface="IBM Plex Mono SemiBold"/>
              </a:rPr>
              <a:t>Keeping Track</a:t>
            </a:r>
            <a:endParaRPr b="1">
              <a:solidFill>
                <a:schemeClr val="dk2"/>
              </a:solidFill>
              <a:latin typeface="Space Grotesk"/>
              <a:ea typeface="Space Grotesk"/>
              <a:cs typeface="Space Grotesk"/>
              <a:sym typeface="Space Grotesk"/>
            </a:endParaRPr>
          </a:p>
        </p:txBody>
      </p:sp>
      <p:sp>
        <p:nvSpPr>
          <p:cNvPr id="276" name="Google Shape;276;p27"/>
          <p:cNvSpPr txBox="1"/>
          <p:nvPr>
            <p:ph idx="6" type="subTitle"/>
          </p:nvPr>
        </p:nvSpPr>
        <p:spPr>
          <a:xfrm>
            <a:off x="218375" y="2187915"/>
            <a:ext cx="3106200" cy="2812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To manage the data and reporting needs, a cloud-based next generation data management platform Last Mile Data Portal (LMD 2.0) was developed to track LMH organizational and programmatic efforts over time and make data-driven decisions using key performance indicators (KPIs).</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LMH is currently developing an </a:t>
            </a:r>
            <a:r>
              <a:rPr b="1" lang="en"/>
              <a:t>AI Assistant</a:t>
            </a:r>
            <a:r>
              <a:rPr lang="en"/>
              <a:t> to help users perform analysis in the portal.</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700" u="sng">
                <a:hlinkClick r:id="rId4"/>
              </a:rPr>
              <a:t>https://lastmilehealth.org/impact/</a:t>
            </a:r>
            <a:endParaRPr/>
          </a:p>
          <a:p>
            <a:pPr indent="0" lvl="0" marL="0" rtl="0" algn="l">
              <a:spcBef>
                <a:spcPts val="0"/>
              </a:spcBef>
              <a:spcAft>
                <a:spcPts val="0"/>
              </a:spcAft>
              <a:buNone/>
            </a:pPr>
            <a:r>
              <a:rPr lang="en" sz="700" u="sng">
                <a:solidFill>
                  <a:schemeClr val="hlink"/>
                </a:solidFill>
                <a:hlinkClick r:id="rId5"/>
              </a:rPr>
              <a:t>https://main.d1plpcqrwoe4au.amplifyapp.com/docs/about-lmd2</a:t>
            </a:r>
            <a:r>
              <a:rPr lang="en" sz="700"/>
              <a:t> </a:t>
            </a:r>
            <a:endParaRPr sz="700"/>
          </a:p>
        </p:txBody>
      </p:sp>
      <p:cxnSp>
        <p:nvCxnSpPr>
          <p:cNvPr id="277" name="Google Shape;277;p27"/>
          <p:cNvCxnSpPr/>
          <p:nvPr/>
        </p:nvCxnSpPr>
        <p:spPr>
          <a:xfrm>
            <a:off x="0" y="4914900"/>
            <a:ext cx="9144000" cy="0"/>
          </a:xfrm>
          <a:prstGeom prst="straightConnector1">
            <a:avLst/>
          </a:prstGeom>
          <a:noFill/>
          <a:ln cap="flat" cmpd="sng" w="9525">
            <a:solidFill>
              <a:schemeClr val="dk1"/>
            </a:solidFill>
            <a:prstDash val="solid"/>
            <a:round/>
            <a:headEnd len="med" w="med" type="none"/>
            <a:tailEnd len="med" w="med" type="non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8"/>
          <p:cNvSpPr txBox="1"/>
          <p:nvPr>
            <p:ph type="title"/>
          </p:nvPr>
        </p:nvSpPr>
        <p:spPr>
          <a:xfrm>
            <a:off x="228600" y="228596"/>
            <a:ext cx="8687100" cy="572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Current Issues With LMD 2.0 Agentic System</a:t>
            </a:r>
            <a:endParaRPr/>
          </a:p>
        </p:txBody>
      </p:sp>
      <p:cxnSp>
        <p:nvCxnSpPr>
          <p:cNvPr id="283" name="Google Shape;283;p28"/>
          <p:cNvCxnSpPr/>
          <p:nvPr/>
        </p:nvCxnSpPr>
        <p:spPr>
          <a:xfrm>
            <a:off x="0" y="801300"/>
            <a:ext cx="9144000" cy="0"/>
          </a:xfrm>
          <a:prstGeom prst="straightConnector1">
            <a:avLst/>
          </a:prstGeom>
          <a:noFill/>
          <a:ln cap="flat" cmpd="sng" w="9525">
            <a:solidFill>
              <a:schemeClr val="dk1"/>
            </a:solidFill>
            <a:prstDash val="solid"/>
            <a:round/>
            <a:headEnd len="med" w="med" type="none"/>
            <a:tailEnd len="med" w="med" type="none"/>
          </a:ln>
        </p:spPr>
      </p:cxnSp>
      <p:sp>
        <p:nvSpPr>
          <p:cNvPr id="284" name="Google Shape;284;p28"/>
          <p:cNvSpPr txBox="1"/>
          <p:nvPr>
            <p:ph idx="1" type="subTitle"/>
          </p:nvPr>
        </p:nvSpPr>
        <p:spPr>
          <a:xfrm>
            <a:off x="0" y="1949050"/>
            <a:ext cx="4624200" cy="7653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Initial query execution takes ~1-2 minutes due to run</a:t>
            </a:r>
            <a:r>
              <a:rPr lang="en"/>
              <a:t>, </a:t>
            </a:r>
            <a:r>
              <a:rPr lang="en"/>
              <a:t>disrupting user workflow and reducing system usability; creating a perception of unreliability, potentially limiting adoption </a:t>
            </a:r>
            <a:endParaRPr/>
          </a:p>
        </p:txBody>
      </p:sp>
      <p:sp>
        <p:nvSpPr>
          <p:cNvPr id="285" name="Google Shape;285;p28"/>
          <p:cNvSpPr txBox="1"/>
          <p:nvPr>
            <p:ph idx="2" type="subTitle"/>
          </p:nvPr>
        </p:nvSpPr>
        <p:spPr>
          <a:xfrm>
            <a:off x="4681875" y="1949052"/>
            <a:ext cx="4233600" cy="7653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No support for generating/interpreting data visualizations (e.g. Power BI dashboards); limits usability for data-</a:t>
            </a:r>
            <a:r>
              <a:rPr lang="en"/>
              <a:t>driven</a:t>
            </a:r>
            <a:r>
              <a:rPr lang="en"/>
              <a:t> decision making and automated insight generation</a:t>
            </a:r>
            <a:endParaRPr/>
          </a:p>
        </p:txBody>
      </p:sp>
      <p:sp>
        <p:nvSpPr>
          <p:cNvPr id="286" name="Google Shape;286;p28"/>
          <p:cNvSpPr txBox="1"/>
          <p:nvPr>
            <p:ph idx="3" type="subTitle"/>
          </p:nvPr>
        </p:nvSpPr>
        <p:spPr>
          <a:xfrm>
            <a:off x="228675" y="3479975"/>
            <a:ext cx="4624200" cy="840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No metadata </a:t>
            </a:r>
            <a:r>
              <a:rPr lang="en"/>
              <a:t>management</a:t>
            </a:r>
            <a:r>
              <a:rPr lang="en"/>
              <a:t> system to guide queries</a:t>
            </a:r>
            <a:r>
              <a:rPr lang="en"/>
              <a:t>; m</a:t>
            </a:r>
            <a:r>
              <a:rPr lang="en"/>
              <a:t>odel lacks awareness of </a:t>
            </a:r>
            <a:r>
              <a:rPr lang="en"/>
              <a:t>relevant</a:t>
            </a:r>
            <a:r>
              <a:rPr lang="en"/>
              <a:t> tables/views in the database</a:t>
            </a:r>
            <a:r>
              <a:rPr lang="en"/>
              <a:t>; r</a:t>
            </a:r>
            <a:r>
              <a:rPr lang="en"/>
              <a:t>esponses may be incomplete or based on incorrect data sources</a:t>
            </a:r>
            <a:endParaRPr/>
          </a:p>
        </p:txBody>
      </p:sp>
      <p:sp>
        <p:nvSpPr>
          <p:cNvPr id="287" name="Google Shape;287;p28"/>
          <p:cNvSpPr txBox="1"/>
          <p:nvPr>
            <p:ph idx="4" type="subTitle"/>
          </p:nvPr>
        </p:nvSpPr>
        <p:spPr>
          <a:xfrm>
            <a:off x="4681725" y="3556156"/>
            <a:ext cx="4233600" cy="840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Not integrated with tools like Slack, Teams, (etc.); limits accessibility </a:t>
            </a:r>
            <a:r>
              <a:rPr lang="en"/>
              <a:t>and</a:t>
            </a:r>
            <a:r>
              <a:rPr lang="en"/>
              <a:t> real-time </a:t>
            </a:r>
            <a:r>
              <a:rPr lang="en"/>
              <a:t>usability</a:t>
            </a:r>
            <a:r>
              <a:rPr lang="en"/>
              <a:t> for teams; prevents seamless workflow integration into daily </a:t>
            </a:r>
            <a:r>
              <a:rPr lang="en"/>
              <a:t>operations</a:t>
            </a:r>
            <a:endParaRPr/>
          </a:p>
        </p:txBody>
      </p:sp>
      <p:sp>
        <p:nvSpPr>
          <p:cNvPr id="288" name="Google Shape;288;p28"/>
          <p:cNvSpPr txBox="1"/>
          <p:nvPr>
            <p:ph idx="7" type="subTitle"/>
          </p:nvPr>
        </p:nvSpPr>
        <p:spPr>
          <a:xfrm>
            <a:off x="3568200" y="1500600"/>
            <a:ext cx="10560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Latency</a:t>
            </a:r>
            <a:endParaRPr/>
          </a:p>
        </p:txBody>
      </p:sp>
      <p:sp>
        <p:nvSpPr>
          <p:cNvPr id="289" name="Google Shape;289;p28"/>
          <p:cNvSpPr txBox="1"/>
          <p:nvPr>
            <p:ph idx="8" type="subTitle"/>
          </p:nvPr>
        </p:nvSpPr>
        <p:spPr>
          <a:xfrm>
            <a:off x="4681875" y="1224008"/>
            <a:ext cx="4233600" cy="7077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Text-Only </a:t>
            </a:r>
            <a:r>
              <a:rPr lang="en"/>
              <a:t>Responses</a:t>
            </a:r>
            <a:r>
              <a:rPr lang="en"/>
              <a:t> (No Visualizations)</a:t>
            </a:r>
            <a:endParaRPr/>
          </a:p>
        </p:txBody>
      </p:sp>
      <p:sp>
        <p:nvSpPr>
          <p:cNvPr id="290" name="Google Shape;290;p28"/>
          <p:cNvSpPr txBox="1"/>
          <p:nvPr>
            <p:ph idx="13" type="subTitle"/>
          </p:nvPr>
        </p:nvSpPr>
        <p:spPr>
          <a:xfrm>
            <a:off x="619275" y="3125062"/>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Lacks Contextual Understanding</a:t>
            </a:r>
            <a:endParaRPr/>
          </a:p>
        </p:txBody>
      </p:sp>
      <p:sp>
        <p:nvSpPr>
          <p:cNvPr id="291" name="Google Shape;291;p28"/>
          <p:cNvSpPr txBox="1"/>
          <p:nvPr>
            <p:ph idx="14" type="subTitle"/>
          </p:nvPr>
        </p:nvSpPr>
        <p:spPr>
          <a:xfrm>
            <a:off x="4681725" y="3125062"/>
            <a:ext cx="4233600" cy="4311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Clr>
                <a:srgbClr val="121710"/>
              </a:buClr>
              <a:buSzPts val="1100"/>
              <a:buFont typeface="Arial"/>
              <a:buNone/>
            </a:pPr>
            <a:r>
              <a:rPr lang="en"/>
              <a:t>Lack Connection to Chatting Apps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29"/>
          <p:cNvSpPr txBox="1"/>
          <p:nvPr>
            <p:ph type="title"/>
          </p:nvPr>
        </p:nvSpPr>
        <p:spPr>
          <a:xfrm>
            <a:off x="3031200" y="2883000"/>
            <a:ext cx="5884200" cy="2031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LMD 2.0 Agent </a:t>
            </a:r>
            <a:r>
              <a:rPr lang="en"/>
              <a:t>Architecture</a:t>
            </a:r>
            <a:endParaRPr/>
          </a:p>
        </p:txBody>
      </p:sp>
      <p:sp>
        <p:nvSpPr>
          <p:cNvPr id="297" name="Google Shape;297;p29"/>
          <p:cNvSpPr txBox="1"/>
          <p:nvPr>
            <p:ph idx="2" type="title"/>
          </p:nvPr>
        </p:nvSpPr>
        <p:spPr>
          <a:xfrm>
            <a:off x="7647000" y="1546188"/>
            <a:ext cx="1268400" cy="1108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02</a:t>
            </a:r>
            <a:endParaRPr/>
          </a:p>
        </p:txBody>
      </p:sp>
      <p:cxnSp>
        <p:nvCxnSpPr>
          <p:cNvPr id="298" name="Google Shape;298;p29"/>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299" name="Google Shape;299;p29"/>
          <p:cNvGrpSpPr/>
          <p:nvPr/>
        </p:nvGrpSpPr>
        <p:grpSpPr>
          <a:xfrm>
            <a:off x="380998" y="262350"/>
            <a:ext cx="8686803" cy="123000"/>
            <a:chOff x="228598" y="281400"/>
            <a:chExt cx="8686803" cy="123000"/>
          </a:xfrm>
        </p:grpSpPr>
        <p:sp>
          <p:nvSpPr>
            <p:cNvPr id="300" name="Google Shape;300;p29"/>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LMD 2.0 Agent</a:t>
              </a:r>
              <a:endParaRPr b="1" sz="800">
                <a:solidFill>
                  <a:schemeClr val="dk1"/>
                </a:solidFill>
                <a:latin typeface="Space Grotesk"/>
                <a:ea typeface="Space Grotesk"/>
                <a:cs typeface="Space Grotesk"/>
                <a:sym typeface="Space Grotesk"/>
              </a:endParaRPr>
            </a:p>
          </p:txBody>
        </p:sp>
        <p:sp>
          <p:nvSpPr>
            <p:cNvPr id="301" name="Google Shape;301;p29"/>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05/02/2026</a:t>
              </a:r>
              <a:endParaRPr b="1" sz="800">
                <a:solidFill>
                  <a:schemeClr val="dk1"/>
                </a:solidFill>
                <a:latin typeface="Space Grotesk"/>
                <a:ea typeface="Space Grotesk"/>
                <a:cs typeface="Space Grotesk"/>
                <a:sym typeface="Space Grotesk"/>
              </a:endParaRPr>
            </a:p>
          </p:txBody>
        </p:sp>
        <p:sp>
          <p:nvSpPr>
            <p:cNvPr id="302" name="Google Shape;302;p29"/>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TGHI</a:t>
              </a:r>
              <a:endParaRPr b="1" sz="800">
                <a:solidFill>
                  <a:schemeClr val="dk1"/>
                </a:solidFill>
                <a:latin typeface="Space Grotesk"/>
                <a:ea typeface="Space Grotesk"/>
                <a:cs typeface="Space Grotesk"/>
                <a:sym typeface="Space Grotesk"/>
              </a:endParaRPr>
            </a:p>
          </p:txBody>
        </p:sp>
      </p:grpSp>
      <p:pic>
        <p:nvPicPr>
          <p:cNvPr id="303" name="Google Shape;303;p29"/>
          <p:cNvPicPr preferRelativeResize="0"/>
          <p:nvPr/>
        </p:nvPicPr>
        <p:blipFill rotWithShape="1">
          <a:blip r:embed="rId3">
            <a:alphaModFix/>
          </a:blip>
          <a:srcRect b="0" l="33976" r="18191" t="0"/>
          <a:stretch/>
        </p:blipFill>
        <p:spPr>
          <a:xfrm>
            <a:off x="228600" y="1006750"/>
            <a:ext cx="2802601" cy="390809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0"/>
          <p:cNvSpPr txBox="1"/>
          <p:nvPr>
            <p:ph type="title"/>
          </p:nvPr>
        </p:nvSpPr>
        <p:spPr>
          <a:xfrm>
            <a:off x="228600" y="510000"/>
            <a:ext cx="2534100" cy="1108200"/>
          </a:xfrm>
          <a:prstGeom prst="rect">
            <a:avLst/>
          </a:prstGeom>
        </p:spPr>
        <p:txBody>
          <a:bodyPr anchorCtr="0" anchor="t" bIns="91425" lIns="91425" spcFirstLastPara="1" rIns="91425" wrap="square" tIns="91425">
            <a:spAutoFit/>
          </a:bodyPr>
          <a:lstStyle/>
          <a:p>
            <a:pPr indent="0" lvl="0" marL="0" rtl="0" algn="l">
              <a:spcBef>
                <a:spcPts val="0"/>
              </a:spcBef>
              <a:spcAft>
                <a:spcPts val="0"/>
              </a:spcAft>
              <a:buNone/>
            </a:pPr>
            <a:r>
              <a:rPr lang="en" sz="3000"/>
              <a:t>LMD 2.0 Architecture</a:t>
            </a:r>
            <a:endParaRPr sz="3000"/>
          </a:p>
        </p:txBody>
      </p:sp>
      <p:sp>
        <p:nvSpPr>
          <p:cNvPr id="309" name="Google Shape;309;p30"/>
          <p:cNvSpPr txBox="1"/>
          <p:nvPr>
            <p:ph idx="1" type="subTitle"/>
          </p:nvPr>
        </p:nvSpPr>
        <p:spPr>
          <a:xfrm>
            <a:off x="278400" y="3804975"/>
            <a:ext cx="8587200" cy="1108200"/>
          </a:xfrm>
          <a:prstGeom prst="rect">
            <a:avLst/>
          </a:prstGeom>
        </p:spPr>
        <p:txBody>
          <a:bodyPr anchorCtr="0" anchor="t" bIns="91425" lIns="91425" spcFirstLastPara="1" rIns="91425" wrap="square" tIns="91425">
            <a:noAutofit/>
          </a:bodyPr>
          <a:lstStyle/>
          <a:p>
            <a:pPr indent="0" lvl="0" marL="0" rtl="0" algn="l">
              <a:lnSpc>
                <a:spcPct val="115000"/>
              </a:lnSpc>
              <a:spcBef>
                <a:spcPts val="1200"/>
              </a:spcBef>
              <a:spcAft>
                <a:spcPts val="1200"/>
              </a:spcAft>
              <a:buNone/>
            </a:pPr>
            <a:r>
              <a:rPr lang="en"/>
              <a:t>The Last Mile Data Portal (LMD 2.0) leverages AWS architecture to ingest diverse data sources into an S3 data lake, where it is processed and cataloged using AWS Glue and Lambda. Processed data is then structured and stored in Amazon Redshift Serverless, serving as the core data warehouse for analytics and downstream applications. The AI agent accesses this structured data from the Redshift Data Warehouse to generate insights, automate analysis, and support decision-making. </a:t>
            </a:r>
            <a:endParaRPr/>
          </a:p>
        </p:txBody>
      </p:sp>
      <p:cxnSp>
        <p:nvCxnSpPr>
          <p:cNvPr id="310" name="Google Shape;310;p30"/>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311" name="Google Shape;311;p30"/>
          <p:cNvGrpSpPr/>
          <p:nvPr/>
        </p:nvGrpSpPr>
        <p:grpSpPr>
          <a:xfrm>
            <a:off x="228598" y="281400"/>
            <a:ext cx="8686803" cy="123000"/>
            <a:chOff x="228598" y="281400"/>
            <a:chExt cx="8686803" cy="123000"/>
          </a:xfrm>
        </p:grpSpPr>
        <p:sp>
          <p:nvSpPr>
            <p:cNvPr id="312" name="Google Shape;312;p30"/>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Your Project</a:t>
              </a:r>
              <a:endParaRPr b="1" sz="800">
                <a:solidFill>
                  <a:schemeClr val="dk1"/>
                </a:solidFill>
                <a:latin typeface="Space Grotesk"/>
                <a:ea typeface="Space Grotesk"/>
                <a:cs typeface="Space Grotesk"/>
                <a:sym typeface="Space Grotesk"/>
              </a:endParaRPr>
            </a:p>
          </p:txBody>
        </p:sp>
        <p:sp>
          <p:nvSpPr>
            <p:cNvPr id="313" name="Google Shape;313;p30"/>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DD/MM/20XX</a:t>
              </a:r>
              <a:endParaRPr b="1" sz="800">
                <a:solidFill>
                  <a:schemeClr val="dk1"/>
                </a:solidFill>
                <a:latin typeface="Space Grotesk"/>
                <a:ea typeface="Space Grotesk"/>
                <a:cs typeface="Space Grotesk"/>
                <a:sym typeface="Space Grotesk"/>
              </a:endParaRPr>
            </a:p>
          </p:txBody>
        </p:sp>
        <p:sp>
          <p:nvSpPr>
            <p:cNvPr id="314" name="Google Shape;314;p30"/>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Your Name</a:t>
              </a:r>
              <a:endParaRPr b="1" sz="800">
                <a:solidFill>
                  <a:schemeClr val="dk1"/>
                </a:solidFill>
                <a:latin typeface="Space Grotesk"/>
                <a:ea typeface="Space Grotesk"/>
                <a:cs typeface="Space Grotesk"/>
                <a:sym typeface="Space Grotesk"/>
              </a:endParaRPr>
            </a:p>
          </p:txBody>
        </p:sp>
      </p:grpSp>
      <p:pic>
        <p:nvPicPr>
          <p:cNvPr id="315" name="Google Shape;315;p30"/>
          <p:cNvPicPr preferRelativeResize="0"/>
          <p:nvPr/>
        </p:nvPicPr>
        <p:blipFill>
          <a:blip r:embed="rId3">
            <a:alphaModFix/>
          </a:blip>
          <a:stretch>
            <a:fillRect/>
          </a:stretch>
        </p:blipFill>
        <p:spPr>
          <a:xfrm>
            <a:off x="3383675" y="583613"/>
            <a:ext cx="5481913" cy="30949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sp>
        <p:nvSpPr>
          <p:cNvPr id="320" name="Google Shape;320;p31"/>
          <p:cNvSpPr txBox="1"/>
          <p:nvPr>
            <p:ph type="title"/>
          </p:nvPr>
        </p:nvSpPr>
        <p:spPr>
          <a:xfrm>
            <a:off x="228600" y="228600"/>
            <a:ext cx="8686800" cy="5727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en"/>
              <a:t>AI Agent Architecture</a:t>
            </a:r>
            <a:endParaRPr/>
          </a:p>
        </p:txBody>
      </p:sp>
      <p:sp>
        <p:nvSpPr>
          <p:cNvPr id="321" name="Google Shape;321;p31"/>
          <p:cNvSpPr txBox="1"/>
          <p:nvPr>
            <p:ph idx="3" type="subTitle"/>
          </p:nvPr>
        </p:nvSpPr>
        <p:spPr>
          <a:xfrm>
            <a:off x="228603" y="1992223"/>
            <a:ext cx="3941400" cy="73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Mercury is the closest planet to the Sun and the smallest one in the Solar System. This planet’s name has nothing to do with the liquid metal</a:t>
            </a:r>
            <a:endParaRPr/>
          </a:p>
        </p:txBody>
      </p:sp>
      <p:cxnSp>
        <p:nvCxnSpPr>
          <p:cNvPr id="322" name="Google Shape;322;p31"/>
          <p:cNvCxnSpPr/>
          <p:nvPr/>
        </p:nvCxnSpPr>
        <p:spPr>
          <a:xfrm>
            <a:off x="0" y="801300"/>
            <a:ext cx="9144000" cy="0"/>
          </a:xfrm>
          <a:prstGeom prst="straightConnector1">
            <a:avLst/>
          </a:prstGeom>
          <a:noFill/>
          <a:ln cap="flat" cmpd="sng" w="9525">
            <a:solidFill>
              <a:schemeClr val="dk1"/>
            </a:solidFill>
            <a:prstDash val="solid"/>
            <a:round/>
            <a:headEnd len="med" w="med" type="none"/>
            <a:tailEnd len="med" w="med" type="none"/>
          </a:ln>
        </p:spPr>
      </p:cxnSp>
      <p:sp>
        <p:nvSpPr>
          <p:cNvPr id="323" name="Google Shape;323;p31"/>
          <p:cNvSpPr txBox="1"/>
          <p:nvPr>
            <p:ph idx="1" type="subTitle"/>
          </p:nvPr>
        </p:nvSpPr>
        <p:spPr>
          <a:xfrm>
            <a:off x="228603" y="1637325"/>
            <a:ext cx="3941400" cy="431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Let’s learn about Mercury</a:t>
            </a:r>
            <a:endParaRPr/>
          </a:p>
        </p:txBody>
      </p:sp>
      <p:sp>
        <p:nvSpPr>
          <p:cNvPr id="324" name="Google Shape;324;p31"/>
          <p:cNvSpPr txBox="1"/>
          <p:nvPr>
            <p:ph idx="2" type="subTitle"/>
          </p:nvPr>
        </p:nvSpPr>
        <p:spPr>
          <a:xfrm>
            <a:off x="228603" y="2985076"/>
            <a:ext cx="3941400" cy="4311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en"/>
              <a:t>Let’s take a look at Venus</a:t>
            </a:r>
            <a:endParaRPr/>
          </a:p>
        </p:txBody>
      </p:sp>
      <p:sp>
        <p:nvSpPr>
          <p:cNvPr id="325" name="Google Shape;325;p31"/>
          <p:cNvSpPr txBox="1"/>
          <p:nvPr>
            <p:ph idx="4" type="subTitle"/>
          </p:nvPr>
        </p:nvSpPr>
        <p:spPr>
          <a:xfrm>
            <a:off x="228603" y="3339975"/>
            <a:ext cx="3941400" cy="738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a:t>Venus has a beautiful name and is the second planet from the Sun. It’s hot and is the second-brightest natural object in the night sky</a:t>
            </a:r>
            <a:endParaRPr/>
          </a:p>
        </p:txBody>
      </p:sp>
      <p:pic>
        <p:nvPicPr>
          <p:cNvPr id="326" name="Google Shape;326;p31"/>
          <p:cNvPicPr preferRelativeResize="0"/>
          <p:nvPr/>
        </p:nvPicPr>
        <p:blipFill>
          <a:blip r:embed="rId3">
            <a:alphaModFix/>
          </a:blip>
          <a:stretch>
            <a:fillRect/>
          </a:stretch>
        </p:blipFill>
        <p:spPr>
          <a:xfrm>
            <a:off x="0" y="801300"/>
            <a:ext cx="7111661" cy="43422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pic>
        <p:nvPicPr>
          <p:cNvPr id="331" name="Google Shape;331;p32" title="futuristic-cityscape-with-glowing-lines.jpg"/>
          <p:cNvPicPr preferRelativeResize="0"/>
          <p:nvPr>
            <p:ph idx="3" type="pic"/>
          </p:nvPr>
        </p:nvPicPr>
        <p:blipFill rotWithShape="1">
          <a:blip r:embed="rId3">
            <a:alphaModFix/>
          </a:blip>
          <a:srcRect b="0" l="1858" r="1858" t="0"/>
          <a:stretch/>
        </p:blipFill>
        <p:spPr>
          <a:xfrm>
            <a:off x="228600" y="1006750"/>
            <a:ext cx="2574001" cy="3908101"/>
          </a:xfrm>
          <a:prstGeom prst="rect">
            <a:avLst/>
          </a:prstGeom>
        </p:spPr>
      </p:pic>
      <p:sp>
        <p:nvSpPr>
          <p:cNvPr id="332" name="Google Shape;332;p32"/>
          <p:cNvSpPr txBox="1"/>
          <p:nvPr>
            <p:ph type="title"/>
          </p:nvPr>
        </p:nvSpPr>
        <p:spPr>
          <a:xfrm>
            <a:off x="3952200" y="2883000"/>
            <a:ext cx="4963200" cy="20319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Progress</a:t>
            </a:r>
            <a:r>
              <a:rPr lang="en"/>
              <a:t> + Demo</a:t>
            </a:r>
            <a:endParaRPr/>
          </a:p>
        </p:txBody>
      </p:sp>
      <p:sp>
        <p:nvSpPr>
          <p:cNvPr id="333" name="Google Shape;333;p32"/>
          <p:cNvSpPr txBox="1"/>
          <p:nvPr>
            <p:ph idx="2" type="title"/>
          </p:nvPr>
        </p:nvSpPr>
        <p:spPr>
          <a:xfrm>
            <a:off x="7647000" y="1546188"/>
            <a:ext cx="1268400" cy="1108200"/>
          </a:xfrm>
          <a:prstGeom prst="rect">
            <a:avLst/>
          </a:prstGeom>
        </p:spPr>
        <p:txBody>
          <a:bodyPr anchorCtr="0" anchor="ctr" bIns="91425" lIns="91425" spcFirstLastPara="1" rIns="91425" wrap="square" tIns="91425">
            <a:noAutofit/>
          </a:bodyPr>
          <a:lstStyle/>
          <a:p>
            <a:pPr indent="0" lvl="0" marL="0" rtl="0" algn="r">
              <a:spcBef>
                <a:spcPts val="0"/>
              </a:spcBef>
              <a:spcAft>
                <a:spcPts val="0"/>
              </a:spcAft>
              <a:buNone/>
            </a:pPr>
            <a:r>
              <a:rPr lang="en"/>
              <a:t>03</a:t>
            </a:r>
            <a:endParaRPr/>
          </a:p>
        </p:txBody>
      </p:sp>
      <p:cxnSp>
        <p:nvCxnSpPr>
          <p:cNvPr id="334" name="Google Shape;334;p32"/>
          <p:cNvCxnSpPr/>
          <p:nvPr/>
        </p:nvCxnSpPr>
        <p:spPr>
          <a:xfrm>
            <a:off x="0" y="457200"/>
            <a:ext cx="9144000" cy="0"/>
          </a:xfrm>
          <a:prstGeom prst="straightConnector1">
            <a:avLst/>
          </a:prstGeom>
          <a:noFill/>
          <a:ln cap="flat" cmpd="sng" w="9525">
            <a:solidFill>
              <a:schemeClr val="dk1"/>
            </a:solidFill>
            <a:prstDash val="solid"/>
            <a:round/>
            <a:headEnd len="med" w="med" type="none"/>
            <a:tailEnd len="med" w="med" type="none"/>
          </a:ln>
        </p:spPr>
      </p:cxnSp>
      <p:grpSp>
        <p:nvGrpSpPr>
          <p:cNvPr id="335" name="Google Shape;335;p32"/>
          <p:cNvGrpSpPr/>
          <p:nvPr/>
        </p:nvGrpSpPr>
        <p:grpSpPr>
          <a:xfrm>
            <a:off x="228598" y="281400"/>
            <a:ext cx="8686803" cy="123000"/>
            <a:chOff x="228598" y="281400"/>
            <a:chExt cx="8686803" cy="123000"/>
          </a:xfrm>
        </p:grpSpPr>
        <p:sp>
          <p:nvSpPr>
            <p:cNvPr id="336" name="Google Shape;336;p32"/>
            <p:cNvSpPr txBox="1"/>
            <p:nvPr/>
          </p:nvSpPr>
          <p:spPr>
            <a:xfrm>
              <a:off x="4071900" y="281400"/>
              <a:ext cx="1000200" cy="123000"/>
            </a:xfrm>
            <a:prstGeom prst="rect">
              <a:avLst/>
            </a:prstGeom>
            <a:noFill/>
            <a:ln>
              <a:noFill/>
            </a:ln>
          </p:spPr>
          <p:txBody>
            <a:bodyPr anchorCtr="0" anchor="ctr" bIns="0" lIns="0" spcFirstLastPara="1" rIns="0" wrap="square" tIns="0">
              <a:noAutofit/>
            </a:bodyPr>
            <a:lstStyle/>
            <a:p>
              <a:pPr indent="0" lvl="0" marL="0" rtl="0" algn="ctr">
                <a:spcBef>
                  <a:spcPts val="0"/>
                </a:spcBef>
                <a:spcAft>
                  <a:spcPts val="0"/>
                </a:spcAft>
                <a:buNone/>
              </a:pPr>
              <a:r>
                <a:rPr b="1" lang="en" sz="800">
                  <a:solidFill>
                    <a:schemeClr val="dk1"/>
                  </a:solidFill>
                  <a:latin typeface="Space Grotesk"/>
                  <a:ea typeface="Space Grotesk"/>
                  <a:cs typeface="Space Grotesk"/>
                  <a:sym typeface="Space Grotesk"/>
                </a:rPr>
                <a:t>LMD 2.0 Agent</a:t>
              </a:r>
              <a:endParaRPr b="1" sz="800">
                <a:solidFill>
                  <a:schemeClr val="dk1"/>
                </a:solidFill>
                <a:latin typeface="Space Grotesk"/>
                <a:ea typeface="Space Grotesk"/>
                <a:cs typeface="Space Grotesk"/>
                <a:sym typeface="Space Grotesk"/>
              </a:endParaRPr>
            </a:p>
          </p:txBody>
        </p:sp>
        <p:sp>
          <p:nvSpPr>
            <p:cNvPr id="337" name="Google Shape;337;p32"/>
            <p:cNvSpPr txBox="1"/>
            <p:nvPr/>
          </p:nvSpPr>
          <p:spPr>
            <a:xfrm>
              <a:off x="7863602" y="281400"/>
              <a:ext cx="1051800" cy="123000"/>
            </a:xfrm>
            <a:prstGeom prst="rect">
              <a:avLst/>
            </a:prstGeom>
            <a:noFill/>
            <a:ln>
              <a:noFill/>
            </a:ln>
          </p:spPr>
          <p:txBody>
            <a:bodyPr anchorCtr="0" anchor="ctr" bIns="0" lIns="0" spcFirstLastPara="1" rIns="0" wrap="square" tIns="0">
              <a:noAutofit/>
            </a:bodyPr>
            <a:lstStyle/>
            <a:p>
              <a:pPr indent="0" lvl="0" marL="0" rtl="0" algn="r">
                <a:spcBef>
                  <a:spcPts val="0"/>
                </a:spcBef>
                <a:spcAft>
                  <a:spcPts val="0"/>
                </a:spcAft>
                <a:buNone/>
              </a:pPr>
              <a:r>
                <a:rPr b="1" lang="en" sz="800">
                  <a:solidFill>
                    <a:schemeClr val="dk1"/>
                  </a:solidFill>
                  <a:latin typeface="Space Grotesk"/>
                  <a:ea typeface="Space Grotesk"/>
                  <a:cs typeface="Space Grotesk"/>
                  <a:sym typeface="Space Grotesk"/>
                </a:rPr>
                <a:t>05/02/2026</a:t>
              </a:r>
              <a:endParaRPr b="1" sz="800">
                <a:solidFill>
                  <a:schemeClr val="dk1"/>
                </a:solidFill>
                <a:latin typeface="Space Grotesk"/>
                <a:ea typeface="Space Grotesk"/>
                <a:cs typeface="Space Grotesk"/>
                <a:sym typeface="Space Grotesk"/>
              </a:endParaRPr>
            </a:p>
          </p:txBody>
        </p:sp>
        <p:sp>
          <p:nvSpPr>
            <p:cNvPr id="338" name="Google Shape;338;p32"/>
            <p:cNvSpPr txBox="1"/>
            <p:nvPr/>
          </p:nvSpPr>
          <p:spPr>
            <a:xfrm>
              <a:off x="228598" y="281400"/>
              <a:ext cx="1051800" cy="123000"/>
            </a:xfrm>
            <a:prstGeom prst="rect">
              <a:avLst/>
            </a:prstGeom>
            <a:noFill/>
            <a:ln>
              <a:noFill/>
            </a:ln>
          </p:spPr>
          <p:txBody>
            <a:bodyPr anchorCtr="0" anchor="ctr" bIns="0" lIns="0" spcFirstLastPara="1" rIns="0" wrap="square" tIns="0">
              <a:noAutofit/>
            </a:bodyPr>
            <a:lstStyle/>
            <a:p>
              <a:pPr indent="0" lvl="0" marL="0" rtl="0" algn="l">
                <a:spcBef>
                  <a:spcPts val="0"/>
                </a:spcBef>
                <a:spcAft>
                  <a:spcPts val="0"/>
                </a:spcAft>
                <a:buNone/>
              </a:pPr>
              <a:r>
                <a:rPr b="1" lang="en" sz="800">
                  <a:solidFill>
                    <a:schemeClr val="dk1"/>
                  </a:solidFill>
                  <a:latin typeface="Space Grotesk"/>
                  <a:ea typeface="Space Grotesk"/>
                  <a:cs typeface="Space Grotesk"/>
                  <a:sym typeface="Space Grotesk"/>
                </a:rPr>
                <a:t>TGHI</a:t>
              </a:r>
              <a:endParaRPr b="1" sz="800">
                <a:solidFill>
                  <a:schemeClr val="dk1"/>
                </a:solidFill>
                <a:latin typeface="Space Grotesk"/>
                <a:ea typeface="Space Grotesk"/>
                <a:cs typeface="Space Grotesk"/>
                <a:sym typeface="Space Grotesk"/>
              </a:endParaRPr>
            </a:p>
          </p:txBody>
        </p:sp>
      </p:grpSp>
    </p:spTree>
  </p:cSld>
  <p:clrMapOvr>
    <a:masterClrMapping/>
  </p:clrMapOvr>
</p:sld>
</file>

<file path=ppt/theme/theme1.xml><?xml version="1.0" encoding="utf-8"?>
<a:theme xmlns:a="http://schemas.openxmlformats.org/drawingml/2006/main" xmlns:r="http://schemas.openxmlformats.org/officeDocument/2006/relationships" name="Mastering Code by Slidesgo">
  <a:themeElements>
    <a:clrScheme name="Simple Light">
      <a:dk1>
        <a:srgbClr val="FFFFFF"/>
      </a:dk1>
      <a:lt1>
        <a:srgbClr val="0A0E14"/>
      </a:lt1>
      <a:dk2>
        <a:srgbClr val="FFFFFF"/>
      </a:dk2>
      <a:lt2>
        <a:srgbClr val="00E8FF"/>
      </a:lt2>
      <a:accent1>
        <a:srgbClr val="FFFFFF"/>
      </a:accent1>
      <a:accent2>
        <a:srgbClr val="FFFFFF"/>
      </a:accent2>
      <a:accent3>
        <a:srgbClr val="FFFFFF"/>
      </a:accent3>
      <a:accent4>
        <a:srgbClr val="FFFFFF"/>
      </a:accent4>
      <a:accent5>
        <a:srgbClr val="FFFFFF"/>
      </a:accent5>
      <a:accent6>
        <a:srgbClr val="FFFFFF"/>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